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A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301B821-A1FF-4177-AEE7-76D212191A0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2" autoAdjust="0"/>
    <p:restoredTop sz="87484" autoAdjust="0"/>
  </p:normalViewPr>
  <p:slideViewPr>
    <p:cSldViewPr>
      <p:cViewPr>
        <p:scale>
          <a:sx n="90" d="100"/>
          <a:sy n="90" d="100"/>
        </p:scale>
        <p:origin x="-484" y="10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5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-3307" y="-101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1972C1B-262B-4DFB-8813-3AB8ECD74B81}" type="datetimeFigureOut">
              <a:rPr lang="en-US"/>
              <a:pPr>
                <a:defRPr/>
              </a:pPr>
              <a:t>2/14/2018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67C2430-A3C3-46E1-BB02-6194D578D60C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0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4D8E487-799F-429C-9A88-9BB0251C29C6}" type="datetimeFigureOut">
              <a:rPr lang="en-US"/>
              <a:pPr>
                <a:defRPr/>
              </a:pPr>
              <a:t>2/14/2018</a:t>
            </a:fld>
            <a:endParaRPr lang="en-US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/>
          <a:p>
            <a:pPr lvl="0"/>
            <a:endParaRPr lang="en-US" noProof="0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 noProof="0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0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D4EFC95-55AC-4368-9D5E-57B2A0E19A3F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419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16387" name="Rectangle 4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D34D9F-009F-40DA-9A33-0F9962AFCC9D}" type="datetime1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2/14/2018</a:t>
            </a:fld>
            <a:endParaRPr lang="en-US">
              <a:cs typeface="Arial" charset="0"/>
            </a:endParaRPr>
          </a:p>
        </p:txBody>
      </p:sp>
      <p:sp>
        <p:nvSpPr>
          <p:cNvPr id="16388" name="Rectangle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mtClean="0">
              <a:cs typeface="Arial" charset="0"/>
            </a:endParaRPr>
          </a:p>
        </p:txBody>
      </p:sp>
      <p:sp>
        <p:nvSpPr>
          <p:cNvPr id="16389" name="Rectangle 6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D1DC5C-668B-48DA-8C8C-63C1316001D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>
              <a:cs typeface="Arial" charset="0"/>
            </a:endParaRPr>
          </a:p>
        </p:txBody>
      </p:sp>
      <p:sp>
        <p:nvSpPr>
          <p:cNvPr id="16390" name="Rectangle 7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1"/>
          <p:cNvSpPr txBox="1"/>
          <p:nvPr userDrawn="1"/>
        </p:nvSpPr>
        <p:spPr>
          <a:xfrm>
            <a:off x="-14288" y="2038350"/>
            <a:ext cx="9156701" cy="489585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  <a:cs typeface="+mn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880100" y="260350"/>
            <a:ext cx="2954338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0"/>
          <p:cNvSpPr/>
          <p:nvPr userDrawn="1"/>
        </p:nvSpPr>
        <p:spPr>
          <a:xfrm>
            <a:off x="-1588" y="1814513"/>
            <a:ext cx="9144001" cy="16668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6" name="Rectangle 10"/>
          <p:cNvSpPr/>
          <p:nvPr userDrawn="1"/>
        </p:nvSpPr>
        <p:spPr>
          <a:xfrm>
            <a:off x="-14288" y="2014538"/>
            <a:ext cx="9156701" cy="46037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7" name="Textfeld 13"/>
          <p:cNvSpPr txBox="1"/>
          <p:nvPr userDrawn="1"/>
        </p:nvSpPr>
        <p:spPr>
          <a:xfrm rot="16200000">
            <a:off x="6877844" y="2977356"/>
            <a:ext cx="504825" cy="4024313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  <a:cs typeface="+mn-cs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137275" y="2063750"/>
            <a:ext cx="12319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4208463" y="2084388"/>
            <a:ext cx="1265237" cy="3157537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/>
        </p:spPr>
      </p:pic>
      <p:pic>
        <p:nvPicPr>
          <p:cNvPr id="11" name="Picture 4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027988" y="2063750"/>
            <a:ext cx="1114425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486590" y="2628592"/>
            <a:ext cx="6169169" cy="1880538"/>
          </a:xfrm>
        </p:spPr>
        <p:txBody>
          <a:bodyPr anchor="b">
            <a:normAutofit/>
          </a:bodyPr>
          <a:lstStyle>
            <a:lvl1pPr algn="ctr">
              <a:defRPr sz="3600" b="1" cap="all" baseline="0">
                <a:solidFill>
                  <a:schemeClr val="bg1">
                    <a:lumMod val="50000"/>
                  </a:schemeClr>
                </a:solidFill>
                <a:effectLst/>
                <a:latin typeface="+mj-lt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2" name="Date Placeholder 27"/>
          <p:cNvSpPr>
            <a:spLocks noGrp="1"/>
          </p:cNvSpPr>
          <p:nvPr>
            <p:ph type="dt" sz="half" idx="10"/>
          </p:nvPr>
        </p:nvSpPr>
        <p:spPr>
          <a:xfrm>
            <a:off x="7675563" y="6327775"/>
            <a:ext cx="1466850" cy="530225"/>
          </a:xfrm>
          <a:noFill/>
        </p:spPr>
        <p:txBody>
          <a:bodyPr>
            <a:noAutofit/>
          </a:bodyPr>
          <a:lstStyle>
            <a:lvl1pPr algn="ctr">
              <a:defRPr sz="1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A047139D-A1B3-4C90-9FFF-3D7AB05B9398}" type="datetime1">
              <a:rPr lang="de-DE"/>
              <a:pPr>
                <a:defRPr/>
              </a:pPr>
              <a:t>14.02.2018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1"/>
          <p:cNvSpPr txBox="1"/>
          <p:nvPr userDrawn="1"/>
        </p:nvSpPr>
        <p:spPr>
          <a:xfrm>
            <a:off x="0" y="2038350"/>
            <a:ext cx="9169400" cy="489585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  <a:cs typeface="+mn-cs"/>
            </a:endParaRPr>
          </a:p>
        </p:txBody>
      </p:sp>
      <p:sp>
        <p:nvSpPr>
          <p:cNvPr id="4" name="Rectangle 10"/>
          <p:cNvSpPr/>
          <p:nvPr userDrawn="1"/>
        </p:nvSpPr>
        <p:spPr>
          <a:xfrm>
            <a:off x="-1588" y="1814513"/>
            <a:ext cx="9144001" cy="16668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5" name="Rectangle 10"/>
          <p:cNvSpPr/>
          <p:nvPr userDrawn="1"/>
        </p:nvSpPr>
        <p:spPr>
          <a:xfrm>
            <a:off x="-14288" y="2014538"/>
            <a:ext cx="9156701" cy="46037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480171" y="2780928"/>
            <a:ext cx="6169169" cy="1880538"/>
          </a:xfrm>
        </p:spPr>
        <p:txBody>
          <a:bodyPr anchor="b">
            <a:normAutofit/>
          </a:bodyPr>
          <a:lstStyle>
            <a:lvl1pPr algn="ctr">
              <a:defRPr sz="3600" b="1" cap="all" baseline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1"/>
          <p:cNvSpPr txBox="1"/>
          <p:nvPr userDrawn="1"/>
        </p:nvSpPr>
        <p:spPr>
          <a:xfrm>
            <a:off x="-25400" y="2038350"/>
            <a:ext cx="9169400" cy="4895850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latin typeface="+mn-lt"/>
              <a:cs typeface="+mn-cs"/>
            </a:endParaRPr>
          </a:p>
        </p:txBody>
      </p:sp>
      <p:sp>
        <p:nvSpPr>
          <p:cNvPr id="4" name="Rectangle 10"/>
          <p:cNvSpPr/>
          <p:nvPr userDrawn="1"/>
        </p:nvSpPr>
        <p:spPr>
          <a:xfrm>
            <a:off x="-1588" y="1814513"/>
            <a:ext cx="9144001" cy="16668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5" name="Rectangle 10"/>
          <p:cNvSpPr/>
          <p:nvPr userDrawn="1"/>
        </p:nvSpPr>
        <p:spPr>
          <a:xfrm>
            <a:off x="-14288" y="2014538"/>
            <a:ext cx="9156701" cy="46037"/>
          </a:xfrm>
          <a:prstGeom prst="rect">
            <a:avLst/>
          </a:prstGeom>
          <a:solidFill>
            <a:schemeClr val="accent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195736" y="3545991"/>
            <a:ext cx="5976664" cy="1880538"/>
          </a:xfrm>
        </p:spPr>
        <p:txBody>
          <a:bodyPr anchor="b">
            <a:normAutofit/>
          </a:bodyPr>
          <a:lstStyle>
            <a:lvl1pPr algn="l">
              <a:defRPr sz="2400" b="1" cap="none" baseline="0">
                <a:solidFill>
                  <a:schemeClr val="tx2">
                    <a:lumMod val="75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en-US" dirty="0" err="1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36007-2E3A-489A-8300-DE3B86F4E9D3}" type="datetime1">
              <a:rPr lang="de-DE"/>
              <a:pPr>
                <a:defRPr/>
              </a:pPr>
              <a:t>14.02.2018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A8B75-E118-4A09-B0E7-E6F5634BEAC1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896144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1">
                    <a:lumMod val="50000"/>
                  </a:schemeClr>
                </a:solidFill>
                <a:effectLst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4"/>
          <p:cNvSpPr>
            <a:spLocks noGrp="1"/>
          </p:cNvSpPr>
          <p:nvPr>
            <p:ph type="sldNum" sz="quarter" idx="10"/>
          </p:nvPr>
        </p:nvSpPr>
        <p:spPr>
          <a:xfrm>
            <a:off x="0" y="1268413"/>
            <a:ext cx="5334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0A9B2-2F2B-4BC6-94CA-5059B7DDB72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1"/>
          </p:nvPr>
        </p:nvSpPr>
        <p:spPr>
          <a:xfrm>
            <a:off x="6096000" y="6492875"/>
            <a:ext cx="22558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7F625-662C-4C16-9AC2-8AEEC196CCF9}" type="datetime1">
              <a:rPr lang="de-DE"/>
              <a:pPr>
                <a:defRPr/>
              </a:pPr>
              <a:t>14.02.2018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51838" y="6469063"/>
            <a:ext cx="792162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1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xfrm>
            <a:off x="6124575" y="6492875"/>
            <a:ext cx="22272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05B32-69FB-49FA-80AA-B373F07AF1D0}" type="datetime1">
              <a:rPr lang="de-DE"/>
              <a:pPr>
                <a:defRPr/>
              </a:pPr>
              <a:t>14.02.2018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127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B8B93-274A-4970-99C2-C6C1A62F4182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799AA81-F27B-42C3-B1CE-EB4F8289A2EA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5"/>
          </p:nvPr>
        </p:nvSpPr>
        <p:spPr>
          <a:xfrm>
            <a:off x="6096000" y="6488113"/>
            <a:ext cx="225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C138D-30E1-4A1B-9C2E-082919828834}" type="datetime1">
              <a:rPr lang="de-DE"/>
              <a:pPr>
                <a:defRPr/>
              </a:pPr>
              <a:t>14.02.2018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6B91E5E-50F4-45A9-A4DF-0BAB6536FCBF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1"/>
          </p:nvPr>
        </p:nvSpPr>
        <p:spPr>
          <a:xfrm>
            <a:off x="6089650" y="6524625"/>
            <a:ext cx="2370138" cy="333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8F6D3-975F-434F-9634-2C124DBB4BB8}" type="datetime1">
              <a:rPr lang="de-DE"/>
              <a:pPr>
                <a:defRPr/>
              </a:pPr>
              <a:t>14.02.2018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2"/>
          </p:nvPr>
        </p:nvSpPr>
        <p:spPr>
          <a:xfrm>
            <a:off x="0" y="6524625"/>
            <a:ext cx="6011863" cy="349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370888" y="6459538"/>
            <a:ext cx="7905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xfrm>
            <a:off x="6111875" y="6492875"/>
            <a:ext cx="22558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90D88-3C9A-495F-8D0C-8BAA220ECABA}" type="datetime1">
              <a:rPr lang="de-DE"/>
              <a:pPr>
                <a:defRPr/>
              </a:pPr>
              <a:t>14.02.2018</a:t>
            </a:fld>
            <a:endParaRPr lang="en-US" dirty="0"/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xfrm>
            <a:off x="-20638" y="6492875"/>
            <a:ext cx="602932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81128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</a:lstStyle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81128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5" name="Rectangle 7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3975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DB1BB-7A71-478D-81BE-0471E91CFAEC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6" name="Rectangle 4"/>
          <p:cNvSpPr>
            <a:spLocks noGrp="1"/>
          </p:cNvSpPr>
          <p:nvPr>
            <p:ph type="dt" sz="half" idx="11"/>
          </p:nvPr>
        </p:nvSpPr>
        <p:spPr>
          <a:xfrm>
            <a:off x="6084888" y="6524625"/>
            <a:ext cx="2374900" cy="333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C3579-0980-4855-9BAC-61C95A293507}" type="datetime1">
              <a:rPr lang="de-DE"/>
              <a:pPr>
                <a:defRPr/>
              </a:pPr>
              <a:t>14.02.2018</a:t>
            </a:fld>
            <a:endParaRPr lang="en-US" dirty="0"/>
          </a:p>
        </p:txBody>
      </p:sp>
      <p:sp>
        <p:nvSpPr>
          <p:cNvPr id="7" name="Rectangle 5"/>
          <p:cNvSpPr>
            <a:spLocks noGrp="1"/>
          </p:cNvSpPr>
          <p:nvPr>
            <p:ph type="ftr" sz="quarter" idx="12"/>
          </p:nvPr>
        </p:nvSpPr>
        <p:spPr>
          <a:xfrm>
            <a:off x="0" y="6524625"/>
            <a:ext cx="6011863" cy="344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el und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50000"/>
                  </a:schemeClr>
                </a:solidFill>
                <a:effectLst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</a:schemeClr>
                </a:solidFill>
              </a:defRPr>
            </a:lvl5pPr>
          </a:lstStyle>
          <a:p>
            <a:pPr lvl="0"/>
            <a:r>
              <a:rPr lang="de-DE" noProof="1" smtClean="0"/>
              <a:t>Textmasterformat bearbeiten</a:t>
            </a:r>
          </a:p>
          <a:p>
            <a:pPr lvl="1"/>
            <a:r>
              <a:rPr lang="de-DE" noProof="1" smtClean="0"/>
              <a:t>Zweite Ebene</a:t>
            </a:r>
          </a:p>
          <a:p>
            <a:pPr lvl="2"/>
            <a:r>
              <a:rPr lang="de-DE" noProof="1" smtClean="0"/>
              <a:t>Dritte Ebene</a:t>
            </a:r>
          </a:p>
          <a:p>
            <a:pPr lvl="3"/>
            <a:r>
              <a:rPr lang="de-DE" noProof="1" smtClean="0"/>
              <a:t>Vierte Ebene</a:t>
            </a:r>
          </a:p>
          <a:p>
            <a:pPr lvl="4"/>
            <a:r>
              <a:rPr lang="de-DE" noProof="1" smtClean="0"/>
              <a:t>Fünfte Ebene</a:t>
            </a:r>
            <a:endParaRPr lang="en-US"/>
          </a:p>
        </p:txBody>
      </p:sp>
      <p:sp>
        <p:nvSpPr>
          <p:cNvPr id="5" name="Rectangle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8A600-E2E8-4BC7-A558-FE479CA4DAB5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6" name="Rectangle 4"/>
          <p:cNvSpPr>
            <a:spLocks noGrp="1"/>
          </p:cNvSpPr>
          <p:nvPr>
            <p:ph type="dt" sz="half" idx="11"/>
          </p:nvPr>
        </p:nvSpPr>
        <p:spPr>
          <a:xfrm>
            <a:off x="6084888" y="6492875"/>
            <a:ext cx="2374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4DA38-CEA7-4929-8707-7450DD339B65}" type="datetime1">
              <a:rPr lang="de-DE"/>
              <a:pPr>
                <a:defRPr/>
              </a:pPr>
              <a:t>14.02.2018</a:t>
            </a:fld>
            <a:endParaRPr lang="en-US" dirty="0"/>
          </a:p>
        </p:txBody>
      </p:sp>
      <p:sp>
        <p:nvSpPr>
          <p:cNvPr id="7" name="Rectangle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84888" y="6492875"/>
            <a:ext cx="2435225" cy="365125"/>
          </a:xfrm>
          <a:prstGeom prst="rect">
            <a:avLst/>
          </a:prstGeom>
          <a:solidFill>
            <a:schemeClr val="tx2">
              <a:lumMod val="65000"/>
            </a:schemeClr>
          </a:solidFill>
        </p:spPr>
        <p:txBody>
          <a:bodyPr vert="horz" anchor="ctr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719B60-315A-464E-8460-48D0C47A1D81}" type="datetime1">
              <a:rPr lang="de-DE"/>
              <a:pPr>
                <a:defRPr/>
              </a:pPr>
              <a:t>14.02.2018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492875"/>
            <a:ext cx="6030913" cy="365125"/>
          </a:xfrm>
          <a:prstGeom prst="rect">
            <a:avLst/>
          </a:prstGeom>
          <a:solidFill>
            <a:schemeClr val="accent2"/>
          </a:solidFill>
        </p:spPr>
        <p:txBody>
          <a:bodyPr vert="horz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B3C90D1-6779-4032-8A3F-0F615210B9BA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pic>
        <p:nvPicPr>
          <p:cNvPr id="1034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532813" y="6469063"/>
            <a:ext cx="611187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3F3F3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3F3F3F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ts val="700"/>
        </a:spcBef>
        <a:spcAft>
          <a:spcPct val="0"/>
        </a:spcAft>
        <a:buClr>
          <a:srgbClr val="C00000"/>
        </a:buClr>
        <a:buSzPct val="120000"/>
        <a:buFont typeface="Wingdings" pitchFamily="2" charset="2"/>
        <a:buChar char="§"/>
        <a:defRPr sz="2800" kern="1200">
          <a:solidFill>
            <a:srgbClr val="3F3F3F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400" kern="1200">
          <a:solidFill>
            <a:srgbClr val="3F3F3F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000" kern="1200">
          <a:solidFill>
            <a:srgbClr val="3F3F3F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"/>
        <a:defRPr sz="2000" kern="1200">
          <a:solidFill>
            <a:srgbClr val="3F3F3F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FFBFBF"/>
        </a:buClr>
        <a:buSzPct val="65000"/>
        <a:buFont typeface="Wingdings" pitchFamily="2" charset="2"/>
        <a:buChar char=""/>
        <a:defRPr sz="2000" kern="1200">
          <a:solidFill>
            <a:srgbClr val="3F3F3F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899592" y="2708920"/>
            <a:ext cx="7776864" cy="27442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de-DE" sz="3100" dirty="0">
              <a:latin typeface="HelveticaNeueLT Std" pitchFamily="34" charset="0"/>
            </a:endParaRPr>
          </a:p>
        </p:txBody>
      </p:sp>
      <p:sp>
        <p:nvSpPr>
          <p:cNvPr id="3" name="Rectangle 3"/>
          <p:cNvSpPr>
            <a:spLocks noGrp="1"/>
          </p:cNvSpPr>
          <p:nvPr>
            <p:ph type="subTitle" idx="4294967295"/>
          </p:nvPr>
        </p:nvSpPr>
        <p:spPr>
          <a:xfrm>
            <a:off x="1763688" y="6165304"/>
            <a:ext cx="6515100" cy="541337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de-DE" dirty="0">
              <a:solidFill>
                <a:schemeClr val="bg1">
                  <a:lumMod val="75000"/>
                </a:schemeClr>
              </a:solidFill>
              <a:latin typeface="HelveticaNeueLT St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lienlayout im Kammerdesign Stand Oktober 2013">
  <a:themeElements>
    <a:clrScheme name="Benutzerdefiniert 26">
      <a:dk1>
        <a:srgbClr val="7F7F7F"/>
      </a:dk1>
      <a:lt1>
        <a:sysClr val="window" lastClr="FFFFFF"/>
      </a:lt1>
      <a:dk2>
        <a:srgbClr val="FFFFFF"/>
      </a:dk2>
      <a:lt2>
        <a:srgbClr val="7F7F7F"/>
      </a:lt2>
      <a:accent1>
        <a:srgbClr val="C00000"/>
      </a:accent1>
      <a:accent2>
        <a:srgbClr val="6C6C6C"/>
      </a:accent2>
      <a:accent3>
        <a:srgbClr val="B2B2B2"/>
      </a:accent3>
      <a:accent4>
        <a:srgbClr val="FF7F7F"/>
      </a:accent4>
      <a:accent5>
        <a:srgbClr val="7BA79D"/>
      </a:accent5>
      <a:accent6>
        <a:srgbClr val="968C8C"/>
      </a:accent6>
      <a:hlink>
        <a:srgbClr val="7BA79D"/>
      </a:hlink>
      <a:folHlink>
        <a:srgbClr val="C00000"/>
      </a:folHlink>
    </a:clrScheme>
    <a:fontScheme name="Zusammengesetzt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enutzerdefiniert 26">
    <a:dk1>
      <a:srgbClr val="7F7F7F"/>
    </a:dk1>
    <a:lt1>
      <a:sysClr val="window" lastClr="FFFFFF"/>
    </a:lt1>
    <a:dk2>
      <a:srgbClr val="FFFFFF"/>
    </a:dk2>
    <a:lt2>
      <a:srgbClr val="7F7F7F"/>
    </a:lt2>
    <a:accent1>
      <a:srgbClr val="C00000"/>
    </a:accent1>
    <a:accent2>
      <a:srgbClr val="6C6C6C"/>
    </a:accent2>
    <a:accent3>
      <a:srgbClr val="B2B2B2"/>
    </a:accent3>
    <a:accent4>
      <a:srgbClr val="FF7F7F"/>
    </a:accent4>
    <a:accent5>
      <a:srgbClr val="7BA79D"/>
    </a:accent5>
    <a:accent6>
      <a:srgbClr val="968C8C"/>
    </a:accent6>
    <a:hlink>
      <a:srgbClr val="7BA79D"/>
    </a:hlink>
    <a:folHlink>
      <a:srgbClr val="C00000"/>
    </a:folHlink>
  </a:clrScheme>
</a:themeOverride>
</file>

<file path=ppt/theme/themeOverride2.xml><?xml version="1.0" encoding="utf-8"?>
<a:themeOverride xmlns:a="http://schemas.openxmlformats.org/drawingml/2006/main">
  <a:clrScheme name="Benutzerdefiniert 26">
    <a:dk1>
      <a:srgbClr val="7F7F7F"/>
    </a:dk1>
    <a:lt1>
      <a:sysClr val="window" lastClr="FFFFFF"/>
    </a:lt1>
    <a:dk2>
      <a:srgbClr val="FFFFFF"/>
    </a:dk2>
    <a:lt2>
      <a:srgbClr val="7F7F7F"/>
    </a:lt2>
    <a:accent1>
      <a:srgbClr val="C00000"/>
    </a:accent1>
    <a:accent2>
      <a:srgbClr val="6C6C6C"/>
    </a:accent2>
    <a:accent3>
      <a:srgbClr val="B2B2B2"/>
    </a:accent3>
    <a:accent4>
      <a:srgbClr val="FF7F7F"/>
    </a:accent4>
    <a:accent5>
      <a:srgbClr val="7BA79D"/>
    </a:accent5>
    <a:accent6>
      <a:srgbClr val="968C8C"/>
    </a:accent6>
    <a:hlink>
      <a:srgbClr val="7BA79D"/>
    </a:hlink>
    <a:folHlink>
      <a:srgbClr val="C00000"/>
    </a:folHlink>
  </a:clrScheme>
</a:themeOverride>
</file>

<file path=ppt/theme/themeOverride3.xml><?xml version="1.0" encoding="utf-8"?>
<a:themeOverride xmlns:a="http://schemas.openxmlformats.org/drawingml/2006/main">
  <a:clrScheme name="Benutzerdefiniert 26">
    <a:dk1>
      <a:srgbClr val="7F7F7F"/>
    </a:dk1>
    <a:lt1>
      <a:sysClr val="window" lastClr="FFFFFF"/>
    </a:lt1>
    <a:dk2>
      <a:srgbClr val="FFFFFF"/>
    </a:dk2>
    <a:lt2>
      <a:srgbClr val="7F7F7F"/>
    </a:lt2>
    <a:accent1>
      <a:srgbClr val="C00000"/>
    </a:accent1>
    <a:accent2>
      <a:srgbClr val="6C6C6C"/>
    </a:accent2>
    <a:accent3>
      <a:srgbClr val="B2B2B2"/>
    </a:accent3>
    <a:accent4>
      <a:srgbClr val="FF7F7F"/>
    </a:accent4>
    <a:accent5>
      <a:srgbClr val="7BA79D"/>
    </a:accent5>
    <a:accent6>
      <a:srgbClr val="968C8C"/>
    </a:accent6>
    <a:hlink>
      <a:srgbClr val="7BA79D"/>
    </a:hlink>
    <a:folHlink>
      <a:srgbClr val="C0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Folienlayout im Kammerdesign Stand Oktober 2013</Template>
  <TotalTime>0</TotalTime>
  <Words>2</Words>
  <Application>Microsoft Office PowerPoint</Application>
  <PresentationFormat>Bildschirmpräsentation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Folienlayout im Kammerdesign Stand Oktober 2013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 DES ANGEBOTS AMBULANTER PSYCHOTHERAPIE VORSCHLÄGE DER GESETZLICHEN KRANKENKASSEN</dc:title>
  <dc:creator/>
  <cp:lastModifiedBy/>
  <cp:revision>5</cp:revision>
  <dcterms:created xsi:type="dcterms:W3CDTF">2013-10-31T08:37:04Z</dcterms:created>
  <dcterms:modified xsi:type="dcterms:W3CDTF">2018-02-14T10:16:12Z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TC101079699990</vt:lpwstr>
  </property>
</Properties>
</file>