
<file path=[Content_Types].xml><?xml version="1.0" encoding="utf-8"?>
<Types xmlns="http://schemas.openxmlformats.org/package/2006/content-types">
  <Override PartName="/ppt/slideLayouts/slideLayout21.xml" ContentType="application/vnd.openxmlformats-officedocument.presentationml.slideLayout+xml"/>
  <Override PartName="/ppt/slideLayouts/slideLayout18.xml" ContentType="application/vnd.openxmlformats-officedocument.presentationml.slideLayout+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theme/theme4.xml" ContentType="application/vnd.openxmlformats-officedocument.theme+xml"/>
  <Override PartName="/ppt/commentAuthors.xml" ContentType="application/vnd.openxmlformats-officedocument.presentationml.commentAuthors+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2.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Layouts/slideLayout17.xml" ContentType="application/vnd.openxmlformats-officedocument.presentationml.slideLayout+xml"/>
  <Override PartName="/ppt/slideLayouts/slideLayout2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slideLayouts/slideLayout15.xml" ContentType="application/vnd.openxmlformats-officedocument.presentationml.slideLayout+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Masters/slideMaster2.xml" ContentType="application/vnd.openxmlformats-officedocument.presentationml.slide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15" r:id="rId1"/>
    <p:sldMasterId id="2147483727" r:id="rId2"/>
  </p:sldMasterIdLst>
  <p:notesMasterIdLst>
    <p:notesMasterId r:id="rId10"/>
  </p:notesMasterIdLst>
  <p:handoutMasterIdLst>
    <p:handoutMasterId r:id="rId11"/>
  </p:handoutMasterIdLst>
  <p:sldIdLst>
    <p:sldId id="515" r:id="rId3"/>
    <p:sldId id="504" r:id="rId4"/>
    <p:sldId id="510" r:id="rId5"/>
    <p:sldId id="508" r:id="rId6"/>
    <p:sldId id="512" r:id="rId7"/>
    <p:sldId id="505" r:id="rId8"/>
    <p:sldId id="516" r:id="rId9"/>
  </p:sldIdLst>
  <p:sldSz cx="10693400" cy="7561263"/>
  <p:notesSz cx="6648450" cy="9774238"/>
  <p:defaultTextStyle>
    <a:defPPr>
      <a:defRPr lang="de-DE"/>
    </a:defPPr>
    <a:lvl1pPr algn="l" rtl="0" eaLnBrk="0" fontAlgn="base" hangingPunct="0">
      <a:spcBef>
        <a:spcPct val="0"/>
      </a:spcBef>
      <a:spcAft>
        <a:spcPct val="0"/>
      </a:spcAft>
      <a:defRPr sz="3200" b="1"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3200" b="1"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3200" b="1"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3200" b="1"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3200" b="1" i="1" kern="1200">
        <a:solidFill>
          <a:schemeClr val="tx1"/>
        </a:solidFill>
        <a:latin typeface="Arial" panose="020B0604020202020204" pitchFamily="34" charset="0"/>
        <a:ea typeface="+mn-ea"/>
        <a:cs typeface="+mn-cs"/>
      </a:defRPr>
    </a:lvl5pPr>
    <a:lvl6pPr marL="2286000" algn="l" defTabSz="914400" rtl="0" eaLnBrk="1" latinLnBrk="0" hangingPunct="1">
      <a:defRPr sz="3200" b="1" i="1" kern="1200">
        <a:solidFill>
          <a:schemeClr val="tx1"/>
        </a:solidFill>
        <a:latin typeface="Arial" panose="020B0604020202020204" pitchFamily="34" charset="0"/>
        <a:ea typeface="+mn-ea"/>
        <a:cs typeface="+mn-cs"/>
      </a:defRPr>
    </a:lvl6pPr>
    <a:lvl7pPr marL="2743200" algn="l" defTabSz="914400" rtl="0" eaLnBrk="1" latinLnBrk="0" hangingPunct="1">
      <a:defRPr sz="3200" b="1" i="1" kern="1200">
        <a:solidFill>
          <a:schemeClr val="tx1"/>
        </a:solidFill>
        <a:latin typeface="Arial" panose="020B0604020202020204" pitchFamily="34" charset="0"/>
        <a:ea typeface="+mn-ea"/>
        <a:cs typeface="+mn-cs"/>
      </a:defRPr>
    </a:lvl7pPr>
    <a:lvl8pPr marL="3200400" algn="l" defTabSz="914400" rtl="0" eaLnBrk="1" latinLnBrk="0" hangingPunct="1">
      <a:defRPr sz="3200" b="1" i="1" kern="1200">
        <a:solidFill>
          <a:schemeClr val="tx1"/>
        </a:solidFill>
        <a:latin typeface="Arial" panose="020B0604020202020204" pitchFamily="34" charset="0"/>
        <a:ea typeface="+mn-ea"/>
        <a:cs typeface="+mn-cs"/>
      </a:defRPr>
    </a:lvl8pPr>
    <a:lvl9pPr marL="3657600" algn="l" defTabSz="914400" rtl="0" eaLnBrk="1" latinLnBrk="0" hangingPunct="1">
      <a:defRPr sz="3200" b="1" i="1" kern="1200">
        <a:solidFill>
          <a:schemeClr val="tx1"/>
        </a:solidFill>
        <a:latin typeface="Arial" panose="020B0604020202020204" pitchFamily="34" charset="0"/>
        <a:ea typeface="+mn-ea"/>
        <a:cs typeface="+mn-cs"/>
      </a:defRPr>
    </a:lvl9pPr>
  </p:defaultTextStyle>
  <p:extLst>
    <p:ext uri="{EFAFB233-063F-42B5-8137-9DF3F51BA10A}">
      <p15:sldGuideLst xmlns:a="http://schemas.openxmlformats.org/drawingml/2006/main" xmlns:r="http://schemas.openxmlformats.org/officeDocument/2006/relationships" xmlns:p="http://schemas.openxmlformats.org/presentationml/2006/main" xmlns="" xmlns:p15="http://schemas.microsoft.com/office/powerpoint/2012/main" xmlns:mv="urn:schemas-microsoft-com:mac:vml" xmlns:mc="http://schemas.openxmlformats.org/markup-compatibility/2006">
        <p15:guide id="1" orient="horz" pos="125">
          <p15:clr>
            <a:srgbClr val="A4A3A4"/>
          </p15:clr>
        </p15:guide>
        <p15:guide id="2" pos="259">
          <p15:clr>
            <a:srgbClr val="A4A3A4"/>
          </p15:clr>
        </p15:guide>
        <p15:guide id="3" pos="6403">
          <p15:clr>
            <a:srgbClr val="A4A3A4"/>
          </p15:clr>
        </p15:guide>
      </p15:sldGuideLst>
    </p:ext>
    <p:ext uri="{2D200454-40CA-4A62-9FC3-DE9A4176ACB9}">
      <p15:notesGuideLst xmlns:a="http://schemas.openxmlformats.org/drawingml/2006/main" xmlns:r="http://schemas.openxmlformats.org/officeDocument/2006/relationships" xmlns:p="http://schemas.openxmlformats.org/presentationml/2006/main" xmlns="" xmlns:p15="http://schemas.microsoft.com/office/powerpoint/2012/main" xmlns:mv="urn:schemas-microsoft-com:mac:vml" xmlns:mc="http://schemas.openxmlformats.org/markup-compatibility/2006">
        <p15:guide id="1" orient="horz" pos="3127">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1" name="a0063639" initials="" lastIdx="5"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0066"/>
    <a:srgbClr val="004F76"/>
    <a:srgbClr val="3D608F"/>
    <a:srgbClr val="D3F1F5"/>
    <a:srgbClr val="6983A1"/>
    <a:srgbClr val="FF9900"/>
    <a:srgbClr val="000000"/>
    <a:srgbClr val="EAEAEA"/>
  </p:clrMru>
  <p:extLst>
    <p:ext uri="{E76CE94A-603C-4142-B9EB-6D1370010A27}">
      <p14:discardImageEditData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0"/>
    </p:ext>
    <p:ext uri="{D31A062A-798A-4329-ABDD-BBA856620510}">
      <p14:defaultImageDpi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20"/>
    </p:ext>
    <p:ext uri="{FD5EFAAD-0ECE-453E-9831-46B23BE46B34}">
      <p15:chartTrackingRefBased xmlns:a="http://schemas.openxmlformats.org/drawingml/2006/main" xmlns:r="http://schemas.openxmlformats.org/officeDocument/2006/relationships" xmlns:p="http://schemas.openxmlformats.org/presentationml/2006/main" xmlns="" xmlns:p15="http://schemas.microsoft.com/office/powerpoint/2012/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6196" autoAdjust="0"/>
    <p:restoredTop sz="94801" autoAdjust="0"/>
  </p:normalViewPr>
  <p:slideViewPr>
    <p:cSldViewPr snapToGrid="0">
      <p:cViewPr varScale="1">
        <p:scale>
          <a:sx n="89" d="100"/>
          <a:sy n="89" d="100"/>
        </p:scale>
        <p:origin x="-448" y="-96"/>
      </p:cViewPr>
      <p:guideLst>
        <p:guide orient="horz" pos="125"/>
        <p:guide pos="259"/>
        <p:guide pos="640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95" d="100"/>
          <a:sy n="95" d="100"/>
        </p:scale>
        <p:origin x="-3684" y="-120"/>
      </p:cViewPr>
      <p:guideLst>
        <p:guide orient="horz" pos="3079"/>
        <p:guide pos="2094"/>
      </p:guideLst>
    </p:cSldViewPr>
  </p:notes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commentAuthors" Target="commentAuthors.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08697" cy="525211"/>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t" anchorCtr="0" compatLnSpc="1">
            <a:prstTxWarp prst="textNoShape">
              <a:avLst/>
            </a:prstTxWarp>
          </a:bodyPr>
          <a:lstStyle>
            <a:lvl1pPr defTabSz="897755" eaLnBrk="1" hangingPunct="1">
              <a:defRPr sz="1200" b="0" i="0">
                <a:latin typeface="Times" panose="02020603050405020304" pitchFamily="18" charset="0"/>
              </a:defRPr>
            </a:lvl1pPr>
          </a:lstStyle>
          <a:p>
            <a:endParaRPr lang="de-DE" altLang="de-DE"/>
          </a:p>
        </p:txBody>
      </p:sp>
      <p:sp>
        <p:nvSpPr>
          <p:cNvPr id="25603" name="Rectangle 3"/>
          <p:cNvSpPr>
            <a:spLocks noGrp="1" noChangeArrowheads="1"/>
          </p:cNvSpPr>
          <p:nvPr>
            <p:ph type="dt" sz="quarter" idx="1"/>
          </p:nvPr>
        </p:nvSpPr>
        <p:spPr bwMode="auto">
          <a:xfrm>
            <a:off x="3730520" y="0"/>
            <a:ext cx="2908697" cy="525211"/>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t" anchorCtr="0" compatLnSpc="1">
            <a:prstTxWarp prst="textNoShape">
              <a:avLst/>
            </a:prstTxWarp>
          </a:bodyPr>
          <a:lstStyle>
            <a:lvl1pPr algn="r" defTabSz="897755" eaLnBrk="1" hangingPunct="1">
              <a:defRPr sz="1200" b="0" i="0">
                <a:latin typeface="Times" panose="02020603050405020304" pitchFamily="18" charset="0"/>
              </a:defRPr>
            </a:lvl1pPr>
          </a:lstStyle>
          <a:p>
            <a:endParaRPr lang="de-DE" altLang="de-DE"/>
          </a:p>
        </p:txBody>
      </p:sp>
      <p:sp>
        <p:nvSpPr>
          <p:cNvPr id="25604" name="Rectangle 4"/>
          <p:cNvSpPr>
            <a:spLocks noGrp="1" noChangeArrowheads="1"/>
          </p:cNvSpPr>
          <p:nvPr>
            <p:ph type="ftr" sz="quarter" idx="2"/>
          </p:nvPr>
        </p:nvSpPr>
        <p:spPr bwMode="auto">
          <a:xfrm>
            <a:off x="0" y="9308426"/>
            <a:ext cx="2908697" cy="450181"/>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b" anchorCtr="0" compatLnSpc="1">
            <a:prstTxWarp prst="textNoShape">
              <a:avLst/>
            </a:prstTxWarp>
          </a:bodyPr>
          <a:lstStyle>
            <a:lvl1pPr defTabSz="897755" eaLnBrk="1" hangingPunct="1">
              <a:defRPr sz="1200" b="0" i="0">
                <a:latin typeface="Times" panose="02020603050405020304" pitchFamily="18" charset="0"/>
              </a:defRPr>
            </a:lvl1pPr>
          </a:lstStyle>
          <a:p>
            <a:endParaRPr lang="de-DE" altLang="de-DE"/>
          </a:p>
        </p:txBody>
      </p:sp>
      <p:sp>
        <p:nvSpPr>
          <p:cNvPr id="25605" name="Rectangle 5"/>
          <p:cNvSpPr>
            <a:spLocks noGrp="1" noChangeArrowheads="1"/>
          </p:cNvSpPr>
          <p:nvPr>
            <p:ph type="sldNum" sz="quarter" idx="3"/>
          </p:nvPr>
        </p:nvSpPr>
        <p:spPr bwMode="auto">
          <a:xfrm>
            <a:off x="3730520" y="9308426"/>
            <a:ext cx="2908697" cy="450181"/>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b" anchorCtr="0" compatLnSpc="1">
            <a:prstTxWarp prst="textNoShape">
              <a:avLst/>
            </a:prstTxWarp>
          </a:bodyPr>
          <a:lstStyle>
            <a:lvl1pPr algn="r" defTabSz="897755" eaLnBrk="1" hangingPunct="1">
              <a:defRPr sz="1200" b="0" i="0">
                <a:latin typeface="Times" panose="02020603050405020304" pitchFamily="18" charset="0"/>
              </a:defRPr>
            </a:lvl1pPr>
          </a:lstStyle>
          <a:p>
            <a:fld id="{63233D84-EF8F-48BC-B41A-9764D6879246}" type="slidenum">
              <a:rPr lang="de-DE" altLang="de-DE"/>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318027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hdr" sz="quarter"/>
          </p:nvPr>
        </p:nvSpPr>
        <p:spPr bwMode="auto">
          <a:xfrm>
            <a:off x="0" y="0"/>
            <a:ext cx="2880995" cy="489259"/>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t" anchorCtr="0" compatLnSpc="1">
            <a:prstTxWarp prst="textNoShape">
              <a:avLst/>
            </a:prstTxWarp>
          </a:bodyPr>
          <a:lstStyle>
            <a:lvl1pPr defTabSz="897755" eaLnBrk="1" hangingPunct="1">
              <a:defRPr sz="1200" b="0" i="0"/>
            </a:lvl1pPr>
          </a:lstStyle>
          <a:p>
            <a:endParaRPr lang="de-DE" altLang="de-DE"/>
          </a:p>
        </p:txBody>
      </p:sp>
      <p:sp>
        <p:nvSpPr>
          <p:cNvPr id="160771" name="Rectangle 3"/>
          <p:cNvSpPr>
            <a:spLocks noGrp="1" noChangeArrowheads="1"/>
          </p:cNvSpPr>
          <p:nvPr>
            <p:ph type="dt" idx="1"/>
          </p:nvPr>
        </p:nvSpPr>
        <p:spPr bwMode="auto">
          <a:xfrm>
            <a:off x="3765916" y="0"/>
            <a:ext cx="2880995" cy="489259"/>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t" anchorCtr="0" compatLnSpc="1">
            <a:prstTxWarp prst="textNoShape">
              <a:avLst/>
            </a:prstTxWarp>
          </a:bodyPr>
          <a:lstStyle>
            <a:lvl1pPr algn="r" defTabSz="897755" eaLnBrk="1" hangingPunct="1">
              <a:defRPr sz="1200" b="0" i="0"/>
            </a:lvl1pPr>
          </a:lstStyle>
          <a:p>
            <a:endParaRPr lang="de-DE" altLang="de-DE"/>
          </a:p>
        </p:txBody>
      </p:sp>
      <p:sp>
        <p:nvSpPr>
          <p:cNvPr id="160772" name="Rectangle 4"/>
          <p:cNvSpPr>
            <a:spLocks noGrp="1" noRot="1" noChangeAspect="1" noChangeArrowheads="1" noTextEdit="1"/>
          </p:cNvSpPr>
          <p:nvPr>
            <p:ph type="sldImg" idx="2"/>
          </p:nvPr>
        </p:nvSpPr>
        <p:spPr bwMode="auto">
          <a:xfrm>
            <a:off x="733425" y="733425"/>
            <a:ext cx="5181600" cy="3665538"/>
          </a:xfrm>
          <a:prstGeom prst="rect">
            <a:avLst/>
          </a:prstGeom>
          <a:noFill/>
          <a:ln w="9525">
            <a:solidFill>
              <a:srgbClr val="000000"/>
            </a:solidFill>
            <a:miter lim="800000"/>
            <a:headEnd/>
            <a:tailEnd/>
          </a:ln>
          <a:effectLst/>
          <a:extLs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rgbClr val="808080"/>
                  </a:outerShdw>
                </a:effectLst>
              </a14:hiddenEffects>
            </a:ext>
            <a:ext uri="{53640926-AAD7-44D8-BBD7-CCE9431645EC}">
              <a14:shadowObscured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val="1"/>
            </a:ext>
          </a:extLst>
        </p:spPr>
      </p:sp>
      <p:sp>
        <p:nvSpPr>
          <p:cNvPr id="160773" name="Rectangle 5"/>
          <p:cNvSpPr>
            <a:spLocks noGrp="1" noChangeArrowheads="1"/>
          </p:cNvSpPr>
          <p:nvPr>
            <p:ph type="body" sz="quarter" idx="3"/>
          </p:nvPr>
        </p:nvSpPr>
        <p:spPr bwMode="auto">
          <a:xfrm>
            <a:off x="664845" y="4642490"/>
            <a:ext cx="5318760" cy="4398641"/>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60774" name="Rectangle 6"/>
          <p:cNvSpPr>
            <a:spLocks noGrp="1" noChangeArrowheads="1"/>
          </p:cNvSpPr>
          <p:nvPr>
            <p:ph type="ftr" sz="quarter" idx="4"/>
          </p:nvPr>
        </p:nvSpPr>
        <p:spPr bwMode="auto">
          <a:xfrm>
            <a:off x="0" y="9283417"/>
            <a:ext cx="2880995" cy="489258"/>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b" anchorCtr="0" compatLnSpc="1">
            <a:prstTxWarp prst="textNoShape">
              <a:avLst/>
            </a:prstTxWarp>
          </a:bodyPr>
          <a:lstStyle>
            <a:lvl1pPr defTabSz="897755" eaLnBrk="1" hangingPunct="1">
              <a:defRPr sz="1200" b="0" i="0"/>
            </a:lvl1pPr>
          </a:lstStyle>
          <a:p>
            <a:endParaRPr lang="de-DE" altLang="de-DE"/>
          </a:p>
        </p:txBody>
      </p:sp>
      <p:sp>
        <p:nvSpPr>
          <p:cNvPr id="160775" name="Rectangle 7"/>
          <p:cNvSpPr>
            <a:spLocks noGrp="1" noChangeArrowheads="1"/>
          </p:cNvSpPr>
          <p:nvPr>
            <p:ph type="sldNum" sz="quarter" idx="5"/>
          </p:nvPr>
        </p:nvSpPr>
        <p:spPr bwMode="auto">
          <a:xfrm>
            <a:off x="3765916" y="9283417"/>
            <a:ext cx="2880995" cy="489258"/>
          </a:xfrm>
          <a:prstGeom prst="rect">
            <a:avLst/>
          </a:prstGeom>
          <a:noFill/>
          <a:ln>
            <a:noFill/>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solidFill>
                  <a:schemeClr val="accent1"/>
                </a:solidFill>
              </a14:hiddenFill>
            </a:ext>
            <a:ext uri="{91240B29-F687-4F45-9708-019B960494DF}">
              <a14:hiddenLine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vert="horz" wrap="square" lIns="89841" tIns="44920" rIns="89841" bIns="44920" numCol="1" anchor="b" anchorCtr="0" compatLnSpc="1">
            <a:prstTxWarp prst="textNoShape">
              <a:avLst/>
            </a:prstTxWarp>
          </a:bodyPr>
          <a:lstStyle>
            <a:lvl1pPr algn="r" defTabSz="897755" eaLnBrk="1" hangingPunct="1">
              <a:defRPr sz="1200" b="0" i="0"/>
            </a:lvl1pPr>
          </a:lstStyle>
          <a:p>
            <a:fld id="{FDBF0AEE-F584-45D0-9915-366353498FC4}" type="slidenum">
              <a:rPr lang="de-DE" altLang="de-DE"/>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33226942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336675" y="1237457"/>
            <a:ext cx="8020050" cy="2632440"/>
          </a:xfrm>
        </p:spPr>
        <p:txBody>
          <a:bodyPr anchor="b"/>
          <a:lstStyle>
            <a:lvl1pPr algn="ctr">
              <a:defRPr sz="5263"/>
            </a:lvl1pPr>
          </a:lstStyle>
          <a:p>
            <a:r>
              <a:rPr lang="de-DE" smtClean="0"/>
              <a:t>Titelmasterformat durch Klicken bearbeiten</a:t>
            </a:r>
            <a:endParaRPr lang="de-DE"/>
          </a:p>
        </p:txBody>
      </p:sp>
      <p:sp>
        <p:nvSpPr>
          <p:cNvPr id="3" name="Untertitel 2"/>
          <p:cNvSpPr>
            <a:spLocks noGrp="1"/>
          </p:cNvSpPr>
          <p:nvPr>
            <p:ph type="subTitle" idx="1"/>
          </p:nvPr>
        </p:nvSpPr>
        <p:spPr>
          <a:xfrm>
            <a:off x="1336675" y="3971414"/>
            <a:ext cx="8020050" cy="1825554"/>
          </a:xfrm>
        </p:spPr>
        <p:txBody>
          <a:bodyPr/>
          <a:lstStyle>
            <a:lvl1pPr marL="0" indent="0" algn="ctr">
              <a:buNone/>
              <a:defRPr sz="2105"/>
            </a:lvl1pPr>
            <a:lvl2pPr marL="401010" indent="0" algn="ctr">
              <a:buNone/>
              <a:defRPr sz="1754"/>
            </a:lvl2pPr>
            <a:lvl3pPr marL="802020" indent="0" algn="ctr">
              <a:buNone/>
              <a:defRPr sz="1579"/>
            </a:lvl3pPr>
            <a:lvl4pPr marL="1203030" indent="0" algn="ctr">
              <a:buNone/>
              <a:defRPr sz="1403"/>
            </a:lvl4pPr>
            <a:lvl5pPr marL="1604040" indent="0" algn="ctr">
              <a:buNone/>
              <a:defRPr sz="1403"/>
            </a:lvl5pPr>
            <a:lvl6pPr marL="2005051" indent="0" algn="ctr">
              <a:buNone/>
              <a:defRPr sz="1403"/>
            </a:lvl6pPr>
            <a:lvl7pPr marL="2406061" indent="0" algn="ctr">
              <a:buNone/>
              <a:defRPr sz="1403"/>
            </a:lvl7pPr>
            <a:lvl8pPr marL="2807071" indent="0" algn="ctr">
              <a:buNone/>
              <a:defRPr sz="1403"/>
            </a:lvl8pPr>
            <a:lvl9pPr marL="3208081" indent="0" algn="ctr">
              <a:buNone/>
              <a:defRPr sz="1403"/>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FD114B51-3854-4F4D-9279-FE268273B0E2}"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204215306"/>
      </p:ext>
    </p:extLst>
  </p:cSld>
  <p:clrMapOvr>
    <a:masterClrMapping/>
  </p:clrMapOvr>
  <p:transition spd="med">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12F2646B-DD9F-48F5-B76F-1CEAD64AA1E8}"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749354886"/>
      </p:ext>
    </p:extLst>
  </p:cSld>
  <p:clrMapOvr>
    <a:masterClrMapping/>
  </p:clrMapOvr>
  <p:transition spd="med">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652465" y="402567"/>
            <a:ext cx="2305764" cy="6407821"/>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735171" y="402567"/>
            <a:ext cx="6783626" cy="6407821"/>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16CEEE56-5486-4313-85D3-0ABEBF5C0C89}"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728085855"/>
      </p:ext>
    </p:extLst>
  </p:cSld>
  <p:clrMapOvr>
    <a:masterClrMapping/>
  </p:clrMapOvr>
  <p:transition spd="med">
    <p:zoom/>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336675" y="1238250"/>
            <a:ext cx="8020050" cy="2632075"/>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336675" y="3971925"/>
            <a:ext cx="8020050"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580686807"/>
      </p:ext>
    </p:extLst>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660630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0250" y="1884363"/>
            <a:ext cx="9221788" cy="3146425"/>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730250" y="5059363"/>
            <a:ext cx="9221788" cy="16541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45730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735013" y="2012950"/>
            <a:ext cx="4535487" cy="4797425"/>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422900" y="2012950"/>
            <a:ext cx="4535488" cy="4797425"/>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458081593"/>
      </p:ext>
    </p:extLst>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36600" y="403225"/>
            <a:ext cx="9223375" cy="1460500"/>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736600" y="1854200"/>
            <a:ext cx="4524375"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736600" y="2762250"/>
            <a:ext cx="4524375" cy="406241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413375" y="1854200"/>
            <a:ext cx="4546600"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413375" y="2762250"/>
            <a:ext cx="4546600" cy="406241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3840838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112549573"/>
      </p:ext>
    </p:extLst>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3736029819"/>
      </p:ext>
    </p:extLst>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6600" y="504825"/>
            <a:ext cx="3449638" cy="1763713"/>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4546600" y="1089025"/>
            <a:ext cx="5413375" cy="5373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736600" y="2268538"/>
            <a:ext cx="3449638" cy="42021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95229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A70510A8-DECC-4F5A-AD50-0C73D420A7C6}"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852364938"/>
      </p:ext>
    </p:extLst>
  </p:cSld>
  <p:clrMapOvr>
    <a:masterClrMapping/>
  </p:clrMapOvr>
  <p:transition spd="med">
    <p:zoom/>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6600" y="504825"/>
            <a:ext cx="3449638" cy="1763713"/>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4546600" y="1089025"/>
            <a:ext cx="5413375" cy="53736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736600" y="2268538"/>
            <a:ext cx="3449638" cy="42021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4108570297"/>
      </p:ext>
    </p:extLst>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51681803"/>
      </p:ext>
    </p:extLst>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653338" y="403225"/>
            <a:ext cx="2305050" cy="640715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735013" y="403225"/>
            <a:ext cx="6765925" cy="640715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43B16AD-F46C-4096-9E1D-35883B87E12F}" type="datetimeFigureOut">
              <a:rPr lang="de-DE" smtClean="0"/>
              <a:pPr/>
              <a:t>29.09.2016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494634346"/>
      </p:ext>
    </p:extLst>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1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A70510A8-DECC-4F5A-AD50-0C73D420A7C6}"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852364938"/>
      </p:ext>
    </p:extLst>
  </p:cSld>
  <p:clrMapOvr>
    <a:masterClrMapping/>
  </p:clrMapOvr>
  <p:transition spd="med">
    <p:zoom/>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userDrawn="1">
  <p:cSld name="2_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A70510A8-DECC-4F5A-AD50-0C73D420A7C6}"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852364938"/>
      </p:ext>
    </p:extLst>
  </p:cSld>
  <p:clrMapOvr>
    <a:masterClrMapping/>
  </p:clrMapOvr>
  <p:transition spd="med">
    <p:zo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9602" y="1885066"/>
            <a:ext cx="9223058" cy="3145275"/>
          </a:xfrm>
        </p:spPr>
        <p:txBody>
          <a:bodyPr anchor="b"/>
          <a:lstStyle>
            <a:lvl1pPr>
              <a:defRPr sz="5263"/>
            </a:lvl1pPr>
          </a:lstStyle>
          <a:p>
            <a:r>
              <a:rPr lang="de-DE" smtClean="0"/>
              <a:t>Titelmasterformat durch Klicken bearbeiten</a:t>
            </a:r>
            <a:endParaRPr lang="de-DE"/>
          </a:p>
        </p:txBody>
      </p:sp>
      <p:sp>
        <p:nvSpPr>
          <p:cNvPr id="3" name="Textplatzhalter 2"/>
          <p:cNvSpPr>
            <a:spLocks noGrp="1"/>
          </p:cNvSpPr>
          <p:nvPr>
            <p:ph type="body" idx="1"/>
          </p:nvPr>
        </p:nvSpPr>
        <p:spPr>
          <a:xfrm>
            <a:off x="729602" y="5060096"/>
            <a:ext cx="9223058" cy="1654026"/>
          </a:xfrm>
        </p:spPr>
        <p:txBody>
          <a:bodyPr/>
          <a:lstStyle>
            <a:lvl1pPr marL="0" indent="0">
              <a:buNone/>
              <a:defRPr sz="2105">
                <a:solidFill>
                  <a:schemeClr val="tx1">
                    <a:tint val="75000"/>
                  </a:schemeClr>
                </a:solidFill>
              </a:defRPr>
            </a:lvl1pPr>
            <a:lvl2pPr marL="401010" indent="0">
              <a:buNone/>
              <a:defRPr sz="1754">
                <a:solidFill>
                  <a:schemeClr val="tx1">
                    <a:tint val="75000"/>
                  </a:schemeClr>
                </a:solidFill>
              </a:defRPr>
            </a:lvl2pPr>
            <a:lvl3pPr marL="802020" indent="0">
              <a:buNone/>
              <a:defRPr sz="1579">
                <a:solidFill>
                  <a:schemeClr val="tx1">
                    <a:tint val="75000"/>
                  </a:schemeClr>
                </a:solidFill>
              </a:defRPr>
            </a:lvl3pPr>
            <a:lvl4pPr marL="1203030" indent="0">
              <a:buNone/>
              <a:defRPr sz="1403">
                <a:solidFill>
                  <a:schemeClr val="tx1">
                    <a:tint val="75000"/>
                  </a:schemeClr>
                </a:solidFill>
              </a:defRPr>
            </a:lvl4pPr>
            <a:lvl5pPr marL="1604040" indent="0">
              <a:buNone/>
              <a:defRPr sz="1403">
                <a:solidFill>
                  <a:schemeClr val="tx1">
                    <a:tint val="75000"/>
                  </a:schemeClr>
                </a:solidFill>
              </a:defRPr>
            </a:lvl5pPr>
            <a:lvl6pPr marL="2005051" indent="0">
              <a:buNone/>
              <a:defRPr sz="1403">
                <a:solidFill>
                  <a:schemeClr val="tx1">
                    <a:tint val="75000"/>
                  </a:schemeClr>
                </a:solidFill>
              </a:defRPr>
            </a:lvl6pPr>
            <a:lvl7pPr marL="2406061" indent="0">
              <a:buNone/>
              <a:defRPr sz="1403">
                <a:solidFill>
                  <a:schemeClr val="tx1">
                    <a:tint val="75000"/>
                  </a:schemeClr>
                </a:solidFill>
              </a:defRPr>
            </a:lvl7pPr>
            <a:lvl8pPr marL="2807071" indent="0">
              <a:buNone/>
              <a:defRPr sz="1403">
                <a:solidFill>
                  <a:schemeClr val="tx1">
                    <a:tint val="75000"/>
                  </a:schemeClr>
                </a:solidFill>
              </a:defRPr>
            </a:lvl8pPr>
            <a:lvl9pPr marL="3208081" indent="0">
              <a:buNone/>
              <a:defRPr sz="1403">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28EF5959-11E3-44C4-B058-7231C357E830}"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045174328"/>
      </p:ext>
    </p:extLst>
  </p:cSld>
  <p:clrMapOvr>
    <a:masterClrMapping/>
  </p:clrMapOvr>
  <p:transition spd="med">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735171" y="2012836"/>
            <a:ext cx="4544695" cy="479755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413534" y="2012836"/>
            <a:ext cx="4544695" cy="479755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2689E995-D23E-418B-ADCB-72C33F9169A9}"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3933318770"/>
      </p:ext>
    </p:extLst>
  </p:cSld>
  <p:clrMapOvr>
    <a:masterClrMapping/>
  </p:clrMapOvr>
  <p:transition spd="med">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36564" y="402568"/>
            <a:ext cx="9223058" cy="1461495"/>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736565" y="1853560"/>
            <a:ext cx="4523809" cy="908401"/>
          </a:xfrm>
        </p:spPr>
        <p:txBody>
          <a:bodyPr anchor="b"/>
          <a:lstStyle>
            <a:lvl1pPr marL="0" indent="0">
              <a:buNone/>
              <a:defRPr sz="2105" b="1"/>
            </a:lvl1pPr>
            <a:lvl2pPr marL="401010" indent="0">
              <a:buNone/>
              <a:defRPr sz="1754" b="1"/>
            </a:lvl2pPr>
            <a:lvl3pPr marL="802020" indent="0">
              <a:buNone/>
              <a:defRPr sz="1579" b="1"/>
            </a:lvl3pPr>
            <a:lvl4pPr marL="1203030" indent="0">
              <a:buNone/>
              <a:defRPr sz="1403" b="1"/>
            </a:lvl4pPr>
            <a:lvl5pPr marL="1604040" indent="0">
              <a:buNone/>
              <a:defRPr sz="1403" b="1"/>
            </a:lvl5pPr>
            <a:lvl6pPr marL="2005051" indent="0">
              <a:buNone/>
              <a:defRPr sz="1403" b="1"/>
            </a:lvl6pPr>
            <a:lvl7pPr marL="2406061" indent="0">
              <a:buNone/>
              <a:defRPr sz="1403" b="1"/>
            </a:lvl7pPr>
            <a:lvl8pPr marL="2807071" indent="0">
              <a:buNone/>
              <a:defRPr sz="1403" b="1"/>
            </a:lvl8pPr>
            <a:lvl9pPr marL="3208081" indent="0">
              <a:buNone/>
              <a:defRPr sz="1403" b="1"/>
            </a:lvl9pPr>
          </a:lstStyle>
          <a:p>
            <a:pPr lvl="0"/>
            <a:r>
              <a:rPr lang="de-DE" smtClean="0"/>
              <a:t>Textmasterformat bearbeiten</a:t>
            </a:r>
          </a:p>
        </p:txBody>
      </p:sp>
      <p:sp>
        <p:nvSpPr>
          <p:cNvPr id="4" name="Inhaltsplatzhalter 3"/>
          <p:cNvSpPr>
            <a:spLocks noGrp="1"/>
          </p:cNvSpPr>
          <p:nvPr>
            <p:ph sz="half" idx="2"/>
          </p:nvPr>
        </p:nvSpPr>
        <p:spPr>
          <a:xfrm>
            <a:off x="736565" y="2761961"/>
            <a:ext cx="4523809" cy="4062429"/>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413534" y="1853560"/>
            <a:ext cx="4546088" cy="908401"/>
          </a:xfrm>
        </p:spPr>
        <p:txBody>
          <a:bodyPr anchor="b"/>
          <a:lstStyle>
            <a:lvl1pPr marL="0" indent="0">
              <a:buNone/>
              <a:defRPr sz="2105" b="1"/>
            </a:lvl1pPr>
            <a:lvl2pPr marL="401010" indent="0">
              <a:buNone/>
              <a:defRPr sz="1754" b="1"/>
            </a:lvl2pPr>
            <a:lvl3pPr marL="802020" indent="0">
              <a:buNone/>
              <a:defRPr sz="1579" b="1"/>
            </a:lvl3pPr>
            <a:lvl4pPr marL="1203030" indent="0">
              <a:buNone/>
              <a:defRPr sz="1403" b="1"/>
            </a:lvl4pPr>
            <a:lvl5pPr marL="1604040" indent="0">
              <a:buNone/>
              <a:defRPr sz="1403" b="1"/>
            </a:lvl5pPr>
            <a:lvl6pPr marL="2005051" indent="0">
              <a:buNone/>
              <a:defRPr sz="1403" b="1"/>
            </a:lvl6pPr>
            <a:lvl7pPr marL="2406061" indent="0">
              <a:buNone/>
              <a:defRPr sz="1403" b="1"/>
            </a:lvl7pPr>
            <a:lvl8pPr marL="2807071" indent="0">
              <a:buNone/>
              <a:defRPr sz="1403" b="1"/>
            </a:lvl8pPr>
            <a:lvl9pPr marL="3208081" indent="0">
              <a:buNone/>
              <a:defRPr sz="1403" b="1"/>
            </a:lvl9pPr>
          </a:lstStyle>
          <a:p>
            <a:pPr lvl="0"/>
            <a:r>
              <a:rPr lang="de-DE" smtClean="0"/>
              <a:t>Textmasterformat bearbeiten</a:t>
            </a:r>
          </a:p>
        </p:txBody>
      </p:sp>
      <p:sp>
        <p:nvSpPr>
          <p:cNvPr id="6" name="Inhaltsplatzhalter 5"/>
          <p:cNvSpPr>
            <a:spLocks noGrp="1"/>
          </p:cNvSpPr>
          <p:nvPr>
            <p:ph sz="quarter" idx="4"/>
          </p:nvPr>
        </p:nvSpPr>
        <p:spPr>
          <a:xfrm>
            <a:off x="5413534" y="2761961"/>
            <a:ext cx="4546088" cy="4062429"/>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8" name="Fußzeilenplatzhalter 7"/>
          <p:cNvSpPr>
            <a:spLocks noGrp="1"/>
          </p:cNvSpPr>
          <p:nvPr>
            <p:ph type="ftr" sz="quarter" idx="11"/>
          </p:nvPr>
        </p:nvSpPr>
        <p:spPr/>
        <p:txBody>
          <a:bodyPr/>
          <a:lstStyle/>
          <a:p>
            <a:endParaRPr lang="en-US" dirty="0"/>
          </a:p>
        </p:txBody>
      </p:sp>
      <p:sp>
        <p:nvSpPr>
          <p:cNvPr id="9" name="Foliennummernplatzhalter 8"/>
          <p:cNvSpPr>
            <a:spLocks noGrp="1"/>
          </p:cNvSpPr>
          <p:nvPr>
            <p:ph type="sldNum" sz="quarter" idx="12"/>
          </p:nvPr>
        </p:nvSpPr>
        <p:spPr/>
        <p:txBody>
          <a:bodyPr/>
          <a:lstStyle/>
          <a:p>
            <a:fld id="{A8698141-25D0-4A8D-9946-FBE3A9B869C6}"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4179158874"/>
      </p:ext>
    </p:extLst>
  </p:cSld>
  <p:clrMapOvr>
    <a:masterClrMapping/>
  </p:clrMapOvr>
  <p:transition spd="med">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4" name="Fußzeilenplatzhalter 3"/>
          <p:cNvSpPr>
            <a:spLocks noGrp="1"/>
          </p:cNvSpPr>
          <p:nvPr>
            <p:ph type="ftr" sz="quarter" idx="11"/>
          </p:nvPr>
        </p:nvSpPr>
        <p:spPr/>
        <p:txBody>
          <a:bodyPr/>
          <a:lstStyle/>
          <a:p>
            <a:endParaRPr lang="en-US" dirty="0"/>
          </a:p>
        </p:txBody>
      </p:sp>
      <p:sp>
        <p:nvSpPr>
          <p:cNvPr id="5" name="Foliennummernplatzhalter 4"/>
          <p:cNvSpPr>
            <a:spLocks noGrp="1"/>
          </p:cNvSpPr>
          <p:nvPr>
            <p:ph type="sldNum" sz="quarter" idx="12"/>
          </p:nvPr>
        </p:nvSpPr>
        <p:spPr/>
        <p:txBody>
          <a:bodyPr/>
          <a:lstStyle/>
          <a:p>
            <a:fld id="{48A6C3DE-DDF7-4C99-9710-7F204F618EFC}"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593909196"/>
      </p:ext>
    </p:extLst>
  </p:cSld>
  <p:clrMapOvr>
    <a:masterClrMapping/>
  </p:clrMapOvr>
  <p:transition spd="med">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3" name="Fußzeilenplatzhalter 2"/>
          <p:cNvSpPr>
            <a:spLocks noGrp="1"/>
          </p:cNvSpPr>
          <p:nvPr>
            <p:ph type="ftr" sz="quarter" idx="11"/>
          </p:nvPr>
        </p:nvSpPr>
        <p:spPr/>
        <p:txBody>
          <a:bodyPr/>
          <a:lstStyle/>
          <a:p>
            <a:endParaRPr lang="en-US" dirty="0"/>
          </a:p>
        </p:txBody>
      </p:sp>
      <p:sp>
        <p:nvSpPr>
          <p:cNvPr id="4" name="Foliennummernplatzhalter 3"/>
          <p:cNvSpPr>
            <a:spLocks noGrp="1"/>
          </p:cNvSpPr>
          <p:nvPr>
            <p:ph type="sldNum" sz="quarter" idx="12"/>
          </p:nvPr>
        </p:nvSpPr>
        <p:spPr/>
        <p:txBody>
          <a:bodyPr/>
          <a:lstStyle/>
          <a:p>
            <a:fld id="{F34018E1-1476-4AD3-9583-9DD7ABEDCDE5}"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4235487984"/>
      </p:ext>
    </p:extLst>
  </p:cSld>
  <p:clrMapOvr>
    <a:masterClrMapping/>
  </p:clrMapOvr>
  <p:transition spd="med">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6564" y="504084"/>
            <a:ext cx="3448900" cy="1764295"/>
          </a:xfrm>
        </p:spPr>
        <p:txBody>
          <a:bodyPr anchor="b"/>
          <a:lstStyle>
            <a:lvl1pPr>
              <a:defRPr sz="2807"/>
            </a:lvl1pPr>
          </a:lstStyle>
          <a:p>
            <a:r>
              <a:rPr lang="de-DE" smtClean="0"/>
              <a:t>Titelmasterformat durch Klicken bearbeiten</a:t>
            </a:r>
            <a:endParaRPr lang="de-DE"/>
          </a:p>
        </p:txBody>
      </p:sp>
      <p:sp>
        <p:nvSpPr>
          <p:cNvPr id="3" name="Inhaltsplatzhalter 2"/>
          <p:cNvSpPr>
            <a:spLocks noGrp="1"/>
          </p:cNvSpPr>
          <p:nvPr>
            <p:ph idx="1"/>
          </p:nvPr>
        </p:nvSpPr>
        <p:spPr>
          <a:xfrm>
            <a:off x="4546088" y="1088682"/>
            <a:ext cx="5413534" cy="5373398"/>
          </a:xfrm>
        </p:spPr>
        <p:txBody>
          <a:bodyPr/>
          <a:lstStyle>
            <a:lvl1pPr>
              <a:defRPr sz="2807"/>
            </a:lvl1pPr>
            <a:lvl2pPr>
              <a:defRPr sz="2456"/>
            </a:lvl2pPr>
            <a:lvl3pPr>
              <a:defRPr sz="2105"/>
            </a:lvl3pPr>
            <a:lvl4pPr>
              <a:defRPr sz="1754"/>
            </a:lvl4pPr>
            <a:lvl5pPr>
              <a:defRPr sz="1754"/>
            </a:lvl5pPr>
            <a:lvl6pPr>
              <a:defRPr sz="1754"/>
            </a:lvl6pPr>
            <a:lvl7pPr>
              <a:defRPr sz="1754"/>
            </a:lvl7pPr>
            <a:lvl8pPr>
              <a:defRPr sz="1754"/>
            </a:lvl8pPr>
            <a:lvl9pPr>
              <a:defRPr sz="1754"/>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736564" y="2268379"/>
            <a:ext cx="3448900" cy="4202453"/>
          </a:xfrm>
        </p:spPr>
        <p:txBody>
          <a:bodyPr/>
          <a:lstStyle>
            <a:lvl1pPr marL="0" indent="0">
              <a:buNone/>
              <a:defRPr sz="1403"/>
            </a:lvl1pPr>
            <a:lvl2pPr marL="401010" indent="0">
              <a:buNone/>
              <a:defRPr sz="1228"/>
            </a:lvl2pPr>
            <a:lvl3pPr marL="802020" indent="0">
              <a:buNone/>
              <a:defRPr sz="1053"/>
            </a:lvl3pPr>
            <a:lvl4pPr marL="1203030" indent="0">
              <a:buNone/>
              <a:defRPr sz="877"/>
            </a:lvl4pPr>
            <a:lvl5pPr marL="1604040" indent="0">
              <a:buNone/>
              <a:defRPr sz="877"/>
            </a:lvl5pPr>
            <a:lvl6pPr marL="2005051" indent="0">
              <a:buNone/>
              <a:defRPr sz="877"/>
            </a:lvl6pPr>
            <a:lvl7pPr marL="2406061" indent="0">
              <a:buNone/>
              <a:defRPr sz="877"/>
            </a:lvl7pPr>
            <a:lvl8pPr marL="2807071" indent="0">
              <a:buNone/>
              <a:defRPr sz="877"/>
            </a:lvl8pPr>
            <a:lvl9pPr marL="3208081" indent="0">
              <a:buNone/>
              <a:defRPr sz="877"/>
            </a:lvl9pPr>
          </a:lstStyle>
          <a:p>
            <a:pPr lvl="0"/>
            <a:r>
              <a:rPr lang="de-DE" smtClean="0"/>
              <a:t>Textmasterformat bearbeiten</a:t>
            </a:r>
          </a:p>
        </p:txBody>
      </p:sp>
      <p:sp>
        <p:nvSpPr>
          <p:cNvPr id="5" name="Datumsplatzhalter 4"/>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660AB85E-40AA-4932-B08C-9AEF5FAB2D5C}"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666929627"/>
      </p:ext>
    </p:extLst>
  </p:cSld>
  <p:clrMapOvr>
    <a:masterClrMapping/>
  </p:clrMapOvr>
  <p:transition spd="med">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6564" y="504084"/>
            <a:ext cx="3448900" cy="1764295"/>
          </a:xfrm>
        </p:spPr>
        <p:txBody>
          <a:bodyPr anchor="b"/>
          <a:lstStyle>
            <a:lvl1pPr>
              <a:defRPr sz="2807"/>
            </a:lvl1pPr>
          </a:lstStyle>
          <a:p>
            <a:r>
              <a:rPr lang="de-DE" smtClean="0"/>
              <a:t>Titelmasterformat durch Klicken bearbeiten</a:t>
            </a:r>
            <a:endParaRPr lang="de-DE"/>
          </a:p>
        </p:txBody>
      </p:sp>
      <p:sp>
        <p:nvSpPr>
          <p:cNvPr id="3" name="Bildplatzhalter 2"/>
          <p:cNvSpPr>
            <a:spLocks noGrp="1"/>
          </p:cNvSpPr>
          <p:nvPr>
            <p:ph type="pic" idx="1"/>
          </p:nvPr>
        </p:nvSpPr>
        <p:spPr>
          <a:xfrm>
            <a:off x="4546088" y="1088682"/>
            <a:ext cx="5413534" cy="5373398"/>
          </a:xfrm>
        </p:spPr>
        <p:txBody>
          <a:bodyPr/>
          <a:lstStyle>
            <a:lvl1pPr marL="0" indent="0">
              <a:buNone/>
              <a:defRPr sz="2807"/>
            </a:lvl1pPr>
            <a:lvl2pPr marL="401010" indent="0">
              <a:buNone/>
              <a:defRPr sz="2456"/>
            </a:lvl2pPr>
            <a:lvl3pPr marL="802020" indent="0">
              <a:buNone/>
              <a:defRPr sz="2105"/>
            </a:lvl3pPr>
            <a:lvl4pPr marL="1203030" indent="0">
              <a:buNone/>
              <a:defRPr sz="1754"/>
            </a:lvl4pPr>
            <a:lvl5pPr marL="1604040" indent="0">
              <a:buNone/>
              <a:defRPr sz="1754"/>
            </a:lvl5pPr>
            <a:lvl6pPr marL="2005051" indent="0">
              <a:buNone/>
              <a:defRPr sz="1754"/>
            </a:lvl6pPr>
            <a:lvl7pPr marL="2406061" indent="0">
              <a:buNone/>
              <a:defRPr sz="1754"/>
            </a:lvl7pPr>
            <a:lvl8pPr marL="2807071" indent="0">
              <a:buNone/>
              <a:defRPr sz="1754"/>
            </a:lvl8pPr>
            <a:lvl9pPr marL="3208081" indent="0">
              <a:buNone/>
              <a:defRPr sz="1754"/>
            </a:lvl9pPr>
          </a:lstStyle>
          <a:p>
            <a:endParaRPr lang="de-DE"/>
          </a:p>
        </p:txBody>
      </p:sp>
      <p:sp>
        <p:nvSpPr>
          <p:cNvPr id="4" name="Textplatzhalter 3"/>
          <p:cNvSpPr>
            <a:spLocks noGrp="1"/>
          </p:cNvSpPr>
          <p:nvPr>
            <p:ph type="body" sz="half" idx="2"/>
          </p:nvPr>
        </p:nvSpPr>
        <p:spPr>
          <a:xfrm>
            <a:off x="736564" y="2268379"/>
            <a:ext cx="3448900" cy="4202453"/>
          </a:xfrm>
        </p:spPr>
        <p:txBody>
          <a:bodyPr/>
          <a:lstStyle>
            <a:lvl1pPr marL="0" indent="0">
              <a:buNone/>
              <a:defRPr sz="1403"/>
            </a:lvl1pPr>
            <a:lvl2pPr marL="401010" indent="0">
              <a:buNone/>
              <a:defRPr sz="1228"/>
            </a:lvl2pPr>
            <a:lvl3pPr marL="802020" indent="0">
              <a:buNone/>
              <a:defRPr sz="1053"/>
            </a:lvl3pPr>
            <a:lvl4pPr marL="1203030" indent="0">
              <a:buNone/>
              <a:defRPr sz="877"/>
            </a:lvl4pPr>
            <a:lvl5pPr marL="1604040" indent="0">
              <a:buNone/>
              <a:defRPr sz="877"/>
            </a:lvl5pPr>
            <a:lvl6pPr marL="2005051" indent="0">
              <a:buNone/>
              <a:defRPr sz="877"/>
            </a:lvl6pPr>
            <a:lvl7pPr marL="2406061" indent="0">
              <a:buNone/>
              <a:defRPr sz="877"/>
            </a:lvl7pPr>
            <a:lvl8pPr marL="2807071" indent="0">
              <a:buNone/>
              <a:defRPr sz="877"/>
            </a:lvl8pPr>
            <a:lvl9pPr marL="3208081" indent="0">
              <a:buNone/>
              <a:defRPr sz="877"/>
            </a:lvl9pPr>
          </a:lstStyle>
          <a:p>
            <a:pPr lvl="0"/>
            <a:r>
              <a:rPr lang="de-DE" smtClean="0"/>
              <a:t>Textmasterformat bearbeiten</a:t>
            </a:r>
          </a:p>
        </p:txBody>
      </p:sp>
      <p:sp>
        <p:nvSpPr>
          <p:cNvPr id="5" name="Datumsplatzhalter 4"/>
          <p:cNvSpPr>
            <a:spLocks noGrp="1"/>
          </p:cNvSpPr>
          <p:nvPr>
            <p:ph type="dt" sz="half" idx="10"/>
          </p:nvPr>
        </p:nvSpPr>
        <p:spPr/>
        <p:txBody>
          <a:bodyPr/>
          <a:lstStyle/>
          <a:p>
            <a:fld id="{C764DE79-268F-4C1A-8933-263129D2AF90}" type="datetimeFigureOut">
              <a:rPr lang="en-US" smtClean="0"/>
              <a:pPr/>
              <a:t>29.09.2016</a:t>
            </a:fld>
            <a:endParaRPr lang="en-US"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FE02A4CF-5A86-4165-AE03-800EC3C340AF}"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1911429987"/>
      </p:ext>
    </p:extLst>
  </p:cSld>
  <p:clrMapOvr>
    <a:masterClrMapping/>
  </p:clrMapOvr>
  <p:transition spd="med">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Relationship Id="rId14"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735171" y="402568"/>
            <a:ext cx="9223058" cy="1461495"/>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735171" y="2012836"/>
            <a:ext cx="9223058" cy="4797552"/>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735171" y="7008171"/>
            <a:ext cx="2406015" cy="402567"/>
          </a:xfrm>
          <a:prstGeom prst="rect">
            <a:avLst/>
          </a:prstGeom>
        </p:spPr>
        <p:txBody>
          <a:bodyPr vert="horz" lIns="91440" tIns="45720" rIns="91440" bIns="45720" rtlCol="0" anchor="ctr"/>
          <a:lstStyle>
            <a:lvl1pPr algn="l">
              <a:defRPr sz="1053">
                <a:solidFill>
                  <a:schemeClr val="tx1">
                    <a:tint val="75000"/>
                  </a:schemeClr>
                </a:solidFill>
              </a:defRPr>
            </a:lvl1pPr>
          </a:lstStyle>
          <a:p>
            <a:fld id="{C764DE79-268F-4C1A-8933-263129D2AF90}" type="datetimeFigureOut">
              <a:rPr lang="en-US" smtClean="0"/>
              <a:pPr/>
              <a:t>29.09.2016</a:t>
            </a:fld>
            <a:endParaRPr lang="en-US" dirty="0"/>
          </a:p>
        </p:txBody>
      </p:sp>
      <p:sp>
        <p:nvSpPr>
          <p:cNvPr id="5" name="Fußzeilenplatzhalter 4"/>
          <p:cNvSpPr>
            <a:spLocks noGrp="1"/>
          </p:cNvSpPr>
          <p:nvPr>
            <p:ph type="ftr" sz="quarter" idx="3"/>
          </p:nvPr>
        </p:nvSpPr>
        <p:spPr>
          <a:xfrm>
            <a:off x="3542189" y="7008171"/>
            <a:ext cx="3609023" cy="402567"/>
          </a:xfrm>
          <a:prstGeom prst="rect">
            <a:avLst/>
          </a:prstGeom>
        </p:spPr>
        <p:txBody>
          <a:bodyPr vert="horz" lIns="91440" tIns="45720" rIns="91440" bIns="45720" rtlCol="0" anchor="ctr"/>
          <a:lstStyle>
            <a:lvl1pPr algn="ctr">
              <a:defRPr sz="1053">
                <a:solidFill>
                  <a:schemeClr val="tx1">
                    <a:tint val="75000"/>
                  </a:schemeClr>
                </a:solidFill>
              </a:defRPr>
            </a:lvl1pPr>
          </a:lstStyle>
          <a:p>
            <a:endParaRPr lang="en-US" dirty="0"/>
          </a:p>
        </p:txBody>
      </p:sp>
      <p:sp>
        <p:nvSpPr>
          <p:cNvPr id="6" name="Foliennummernplatzhalter 5"/>
          <p:cNvSpPr>
            <a:spLocks noGrp="1"/>
          </p:cNvSpPr>
          <p:nvPr>
            <p:ph type="sldNum" sz="quarter" idx="4"/>
          </p:nvPr>
        </p:nvSpPr>
        <p:spPr>
          <a:xfrm>
            <a:off x="7552214" y="7008171"/>
            <a:ext cx="2406015" cy="402567"/>
          </a:xfrm>
          <a:prstGeom prst="rect">
            <a:avLst/>
          </a:prstGeom>
        </p:spPr>
        <p:txBody>
          <a:bodyPr vert="horz" lIns="91440" tIns="45720" rIns="91440" bIns="45720" rtlCol="0" anchor="ctr"/>
          <a:lstStyle>
            <a:lvl1pPr algn="r">
              <a:defRPr sz="1053">
                <a:solidFill>
                  <a:schemeClr val="tx1">
                    <a:tint val="75000"/>
                  </a:schemeClr>
                </a:solidFill>
              </a:defRPr>
            </a:lvl1pPr>
          </a:lstStyle>
          <a:p>
            <a:fld id="{A903E100-0D45-40DD-B9BA-80512DBB3307}" type="slidenum">
              <a:rPr lang="de-DE" altLang="de-DE" smtClean="0"/>
              <a:pPr/>
              <a:t>‹Nr.›</a:t>
            </a:fld>
            <a:endParaRPr lang="de-DE" alt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16219872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ransition spd="med">
    <p:zoom/>
  </p:transition>
  <p:timing>
    <p:tnLst>
      <p:par>
        <p:cTn id="1" dur="indefinite" restart="never" nodeType="tmRoot"/>
      </p:par>
    </p:tnLst>
  </p:timing>
  <p:hf hdr="0" ftr="0" dt="0"/>
  <p:txStyles>
    <p:titleStyle>
      <a:lvl1pPr algn="l" defTabSz="802020" rtl="0" eaLnBrk="1" latinLnBrk="0" hangingPunct="1">
        <a:lnSpc>
          <a:spcPct val="90000"/>
        </a:lnSpc>
        <a:spcBef>
          <a:spcPct val="0"/>
        </a:spcBef>
        <a:buNone/>
        <a:defRPr sz="3859" kern="1200">
          <a:solidFill>
            <a:schemeClr val="tx1"/>
          </a:solidFill>
          <a:latin typeface="+mj-lt"/>
          <a:ea typeface="+mj-ea"/>
          <a:cs typeface="+mj-cs"/>
        </a:defRPr>
      </a:lvl1pPr>
    </p:titleStyle>
    <p:bodyStyle>
      <a:lvl1pPr marL="200505" indent="-200505" algn="l" defTabSz="802020" rtl="0" eaLnBrk="1" latinLnBrk="0" hangingPunct="1">
        <a:lnSpc>
          <a:spcPct val="90000"/>
        </a:lnSpc>
        <a:spcBef>
          <a:spcPts val="877"/>
        </a:spcBef>
        <a:buFont typeface="Arial" panose="020B0604020202020204" pitchFamily="34" charset="0"/>
        <a:buChar char="•"/>
        <a:defRPr sz="2456" kern="1200">
          <a:solidFill>
            <a:schemeClr val="tx1"/>
          </a:solidFill>
          <a:latin typeface="+mn-lt"/>
          <a:ea typeface="+mn-ea"/>
          <a:cs typeface="+mn-cs"/>
        </a:defRPr>
      </a:lvl1pPr>
      <a:lvl2pPr marL="601515" indent="-200505" algn="l" defTabSz="802020" rtl="0" eaLnBrk="1" latinLnBrk="0" hangingPunct="1">
        <a:lnSpc>
          <a:spcPct val="90000"/>
        </a:lnSpc>
        <a:spcBef>
          <a:spcPts val="439"/>
        </a:spcBef>
        <a:buFont typeface="Arial" panose="020B0604020202020204" pitchFamily="34" charset="0"/>
        <a:buChar char="•"/>
        <a:defRPr sz="2105" kern="1200">
          <a:solidFill>
            <a:schemeClr val="tx1"/>
          </a:solidFill>
          <a:latin typeface="+mn-lt"/>
          <a:ea typeface="+mn-ea"/>
          <a:cs typeface="+mn-cs"/>
        </a:defRPr>
      </a:lvl2pPr>
      <a:lvl3pPr marL="1002525" indent="-200505" algn="l" defTabSz="802020" rtl="0" eaLnBrk="1" latinLnBrk="0" hangingPunct="1">
        <a:lnSpc>
          <a:spcPct val="90000"/>
        </a:lnSpc>
        <a:spcBef>
          <a:spcPts val="439"/>
        </a:spcBef>
        <a:buFont typeface="Arial" panose="020B0604020202020204" pitchFamily="34" charset="0"/>
        <a:buChar char="•"/>
        <a:defRPr sz="1754" kern="1200">
          <a:solidFill>
            <a:schemeClr val="tx1"/>
          </a:solidFill>
          <a:latin typeface="+mn-lt"/>
          <a:ea typeface="+mn-ea"/>
          <a:cs typeface="+mn-cs"/>
        </a:defRPr>
      </a:lvl3pPr>
      <a:lvl4pPr marL="1403535"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4pPr>
      <a:lvl5pPr marL="1804546"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5pPr>
      <a:lvl6pPr marL="2205556"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6pPr>
      <a:lvl7pPr marL="2606566"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7pPr>
      <a:lvl8pPr marL="3007576"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8pPr>
      <a:lvl9pPr marL="3408586" indent="-200505" algn="l" defTabSz="802020" rtl="0" eaLnBrk="1" latinLnBrk="0" hangingPunct="1">
        <a:lnSpc>
          <a:spcPct val="90000"/>
        </a:lnSpc>
        <a:spcBef>
          <a:spcPts val="439"/>
        </a:spcBef>
        <a:buFont typeface="Arial" panose="020B0604020202020204" pitchFamily="34" charset="0"/>
        <a:buChar char="•"/>
        <a:defRPr sz="1579" kern="1200">
          <a:solidFill>
            <a:schemeClr val="tx1"/>
          </a:solidFill>
          <a:latin typeface="+mn-lt"/>
          <a:ea typeface="+mn-ea"/>
          <a:cs typeface="+mn-cs"/>
        </a:defRPr>
      </a:lvl9pPr>
    </p:bodyStyle>
    <p:otherStyle>
      <a:defPPr>
        <a:defRPr lang="de-DE"/>
      </a:defPPr>
      <a:lvl1pPr marL="0" algn="l" defTabSz="802020" rtl="0" eaLnBrk="1" latinLnBrk="0" hangingPunct="1">
        <a:defRPr sz="1579" kern="1200">
          <a:solidFill>
            <a:schemeClr val="tx1"/>
          </a:solidFill>
          <a:latin typeface="+mn-lt"/>
          <a:ea typeface="+mn-ea"/>
          <a:cs typeface="+mn-cs"/>
        </a:defRPr>
      </a:lvl1pPr>
      <a:lvl2pPr marL="401010" algn="l" defTabSz="802020" rtl="0" eaLnBrk="1" latinLnBrk="0" hangingPunct="1">
        <a:defRPr sz="1579" kern="1200">
          <a:solidFill>
            <a:schemeClr val="tx1"/>
          </a:solidFill>
          <a:latin typeface="+mn-lt"/>
          <a:ea typeface="+mn-ea"/>
          <a:cs typeface="+mn-cs"/>
        </a:defRPr>
      </a:lvl2pPr>
      <a:lvl3pPr marL="802020" algn="l" defTabSz="802020" rtl="0" eaLnBrk="1" latinLnBrk="0" hangingPunct="1">
        <a:defRPr sz="1579" kern="1200">
          <a:solidFill>
            <a:schemeClr val="tx1"/>
          </a:solidFill>
          <a:latin typeface="+mn-lt"/>
          <a:ea typeface="+mn-ea"/>
          <a:cs typeface="+mn-cs"/>
        </a:defRPr>
      </a:lvl3pPr>
      <a:lvl4pPr marL="1203030" algn="l" defTabSz="802020" rtl="0" eaLnBrk="1" latinLnBrk="0" hangingPunct="1">
        <a:defRPr sz="1579" kern="1200">
          <a:solidFill>
            <a:schemeClr val="tx1"/>
          </a:solidFill>
          <a:latin typeface="+mn-lt"/>
          <a:ea typeface="+mn-ea"/>
          <a:cs typeface="+mn-cs"/>
        </a:defRPr>
      </a:lvl4pPr>
      <a:lvl5pPr marL="1604040" algn="l" defTabSz="802020" rtl="0" eaLnBrk="1" latinLnBrk="0" hangingPunct="1">
        <a:defRPr sz="1579" kern="1200">
          <a:solidFill>
            <a:schemeClr val="tx1"/>
          </a:solidFill>
          <a:latin typeface="+mn-lt"/>
          <a:ea typeface="+mn-ea"/>
          <a:cs typeface="+mn-cs"/>
        </a:defRPr>
      </a:lvl5pPr>
      <a:lvl6pPr marL="2005051" algn="l" defTabSz="802020" rtl="0" eaLnBrk="1" latinLnBrk="0" hangingPunct="1">
        <a:defRPr sz="1579" kern="1200">
          <a:solidFill>
            <a:schemeClr val="tx1"/>
          </a:solidFill>
          <a:latin typeface="+mn-lt"/>
          <a:ea typeface="+mn-ea"/>
          <a:cs typeface="+mn-cs"/>
        </a:defRPr>
      </a:lvl6pPr>
      <a:lvl7pPr marL="2406061" algn="l" defTabSz="802020" rtl="0" eaLnBrk="1" latinLnBrk="0" hangingPunct="1">
        <a:defRPr sz="1579" kern="1200">
          <a:solidFill>
            <a:schemeClr val="tx1"/>
          </a:solidFill>
          <a:latin typeface="+mn-lt"/>
          <a:ea typeface="+mn-ea"/>
          <a:cs typeface="+mn-cs"/>
        </a:defRPr>
      </a:lvl7pPr>
      <a:lvl8pPr marL="2807071" algn="l" defTabSz="802020" rtl="0" eaLnBrk="1" latinLnBrk="0" hangingPunct="1">
        <a:defRPr sz="1579" kern="1200">
          <a:solidFill>
            <a:schemeClr val="tx1"/>
          </a:solidFill>
          <a:latin typeface="+mn-lt"/>
          <a:ea typeface="+mn-ea"/>
          <a:cs typeface="+mn-cs"/>
        </a:defRPr>
      </a:lvl8pPr>
      <a:lvl9pPr marL="3208081" algn="l" defTabSz="802020" rtl="0" eaLnBrk="1" latinLnBrk="0" hangingPunct="1">
        <a:defRPr sz="157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735013" y="403225"/>
            <a:ext cx="9223375" cy="14605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735013" y="2012950"/>
            <a:ext cx="9223375" cy="4797425"/>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735013" y="7008813"/>
            <a:ext cx="2406650" cy="401637"/>
          </a:xfrm>
          <a:prstGeom prst="rect">
            <a:avLst/>
          </a:prstGeom>
        </p:spPr>
        <p:txBody>
          <a:bodyPr vert="horz" lIns="91440" tIns="45720" rIns="91440" bIns="45720" rtlCol="0" anchor="ctr"/>
          <a:lstStyle>
            <a:lvl1pPr algn="l">
              <a:defRPr sz="1200">
                <a:solidFill>
                  <a:schemeClr val="tx1">
                    <a:tint val="75000"/>
                  </a:schemeClr>
                </a:solidFill>
              </a:defRPr>
            </a:lvl1pPr>
          </a:lstStyle>
          <a:p>
            <a:fld id="{C43B16AD-F46C-4096-9E1D-35883B87E12F}" type="datetimeFigureOut">
              <a:rPr lang="de-DE" smtClean="0"/>
              <a:pPr/>
              <a:t>29.09.2016</a:t>
            </a:fld>
            <a:endParaRPr lang="de-DE"/>
          </a:p>
        </p:txBody>
      </p:sp>
      <p:sp>
        <p:nvSpPr>
          <p:cNvPr id="5" name="Fußzeilenplatzhalter 4"/>
          <p:cNvSpPr>
            <a:spLocks noGrp="1"/>
          </p:cNvSpPr>
          <p:nvPr>
            <p:ph type="ftr" sz="quarter" idx="3"/>
          </p:nvPr>
        </p:nvSpPr>
        <p:spPr>
          <a:xfrm>
            <a:off x="3541713" y="7008813"/>
            <a:ext cx="3609975" cy="401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7551738" y="7008813"/>
            <a:ext cx="2406650" cy="401637"/>
          </a:xfrm>
          <a:prstGeom prst="rect">
            <a:avLst/>
          </a:prstGeom>
        </p:spPr>
        <p:txBody>
          <a:bodyPr vert="horz" lIns="91440" tIns="45720" rIns="91440" bIns="45720" rtlCol="0" anchor="ctr"/>
          <a:lstStyle>
            <a:lvl1pPr algn="r">
              <a:defRPr sz="1200">
                <a:solidFill>
                  <a:schemeClr val="tx1">
                    <a:tint val="75000"/>
                  </a:schemeClr>
                </a:solidFill>
              </a:defRPr>
            </a:lvl1pPr>
          </a:lstStyle>
          <a:p>
            <a:fld id="{BD1E96B8-0BDA-4332-B103-30F75F723CEB}" type="slidenum">
              <a:rPr lang="de-DE" smtClean="0"/>
              <a:pPr/>
              <a:t>‹Nr.›</a:t>
            </a:fld>
            <a:endParaRPr lang="de-DE"/>
          </a:p>
        </p:txBody>
      </p:sp>
    </p:spTree>
    <p:extLst>
      <p:ext uri="{BB962C8B-B14F-4D97-AF65-F5344CB8AC3E}">
        <p14:creationId xmlns:a="http://schemas.openxmlformats.org/drawingml/2006/main" xmlns:r="http://schemas.openxmlformats.org/officeDocument/2006/relationships" xmlns:p="http://schemas.openxmlformats.org/presentationml/2006/main" xmlns="" xmlns:p14="http://schemas.microsoft.com/office/powerpoint/2010/main" xmlns:mv="urn:schemas-microsoft-com:mac:vml" xmlns:mc="http://schemas.openxmlformats.org/markup-compatibility/2006" val="2677967083"/>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normAutofit fontScale="90000"/>
          </a:bodyPr>
          <a:lstStyle/>
          <a:p>
            <a:r>
              <a:rPr lang="de-DE" altLang="de-DE" sz="5400" dirty="0" smtClean="0"/>
              <a:t/>
            </a:r>
            <a:br>
              <a:rPr lang="de-DE" altLang="de-DE" sz="5400" dirty="0" smtClean="0"/>
            </a:br>
            <a:r>
              <a:rPr lang="de-DE" altLang="de-DE" sz="4000" dirty="0" smtClean="0"/>
              <a:t>Aus</a:t>
            </a:r>
            <a:r>
              <a:rPr lang="de-DE" sz="4000" dirty="0" smtClean="0"/>
              <a:t>bildungsreform aus der Perspektive der Hochschulen</a:t>
            </a:r>
            <a:br>
              <a:rPr lang="de-DE" sz="4000" dirty="0" smtClean="0"/>
            </a:br>
            <a:r>
              <a:rPr lang="de-DE" sz="3100" dirty="0" smtClean="0"/>
              <a:t>Von der bunten Vielfalt der Ausbildungsinstitute zurück an die Universitäten</a:t>
            </a:r>
            <a:endParaRPr lang="de-DE" sz="3100" dirty="0"/>
          </a:p>
        </p:txBody>
      </p:sp>
      <p:sp>
        <p:nvSpPr>
          <p:cNvPr id="4" name="Untertitel 3"/>
          <p:cNvSpPr>
            <a:spLocks noGrp="1"/>
          </p:cNvSpPr>
          <p:nvPr>
            <p:ph type="subTitle" idx="1"/>
          </p:nvPr>
        </p:nvSpPr>
        <p:spPr/>
        <p:txBody>
          <a:bodyPr>
            <a:normAutofit fontScale="85000" lnSpcReduction="20000"/>
          </a:bodyPr>
          <a:lstStyle/>
          <a:p>
            <a:endParaRPr lang="de-DE" dirty="0" smtClean="0"/>
          </a:p>
          <a:p>
            <a:endParaRPr lang="de-DE" dirty="0" smtClean="0"/>
          </a:p>
          <a:p>
            <a:r>
              <a:rPr lang="de-DE" sz="2400" dirty="0" smtClean="0"/>
              <a:t>PD. Dr. Michelle Brehm, Freie  Universität Berlin, niedergelassene Therapeutin in KV Praxis und Privatdozentin Fachbereich Psychologie</a:t>
            </a:r>
          </a:p>
          <a:p>
            <a:r>
              <a:rPr lang="de-DE" altLang="de-DE" sz="2400" dirty="0" smtClean="0">
                <a:solidFill>
                  <a:srgbClr val="000066"/>
                </a:solidFill>
              </a:rPr>
              <a:t>Mitglied im Ausschuss „Aus-, Fort- und Weiterbildung“ und „Psychotherapie in Institutionen“ der Berliner Psychotherapeutenkammer</a:t>
            </a:r>
          </a:p>
          <a:p>
            <a:endParaRPr lang="de-DE" dirty="0" smtClean="0"/>
          </a:p>
          <a:p>
            <a:endParaRPr lang="de-DE" dirty="0"/>
          </a:p>
        </p:txBody>
      </p:sp>
      <p:sp>
        <p:nvSpPr>
          <p:cNvPr id="2" name="Foliennummernplatzhalter 1"/>
          <p:cNvSpPr>
            <a:spLocks noGrp="1"/>
          </p:cNvSpPr>
          <p:nvPr>
            <p:ph type="sldNum" sz="quarter" idx="12"/>
          </p:nvPr>
        </p:nvSpPr>
        <p:spPr/>
        <p:txBody>
          <a:bodyPr/>
          <a:lstStyle/>
          <a:p>
            <a:fld id="{F34018E1-1476-4AD3-9583-9DD7ABEDCDE5}" type="slidenum">
              <a:rPr lang="de-DE" altLang="de-DE" smtClean="0"/>
              <a:pPr/>
              <a:t>1</a:t>
            </a:fld>
            <a:endParaRPr lang="de-DE" altLang="de-DE"/>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9394" name="Rectangle 2"/>
          <p:cNvSpPr>
            <a:spLocks noGrp="1" noChangeArrowheads="1"/>
          </p:cNvSpPr>
          <p:nvPr>
            <p:ph type="title" idx="4294967295"/>
          </p:nvPr>
        </p:nvSpPr>
        <p:spPr>
          <a:xfrm>
            <a:off x="468313" y="284163"/>
            <a:ext cx="10225087" cy="484187"/>
          </a:xfrm>
        </p:spPr>
        <p:txBody>
          <a:bodyPr>
            <a:normAutofit fontScale="90000"/>
          </a:bodyPr>
          <a:lstStyle/>
          <a:p>
            <a:r>
              <a:rPr lang="de-DE" altLang="de-DE" b="1" dirty="0" smtClean="0">
                <a:solidFill>
                  <a:srgbClr val="000066"/>
                </a:solidFill>
              </a:rPr>
              <a:t>Heutige Situation an den Hochschulen  vor der Reform</a:t>
            </a:r>
            <a:endParaRPr lang="de-DE" altLang="de-DE" b="1" dirty="0">
              <a:solidFill>
                <a:srgbClr val="000066"/>
              </a:solidFill>
            </a:endParaRPr>
          </a:p>
        </p:txBody>
      </p:sp>
      <p:sp>
        <p:nvSpPr>
          <p:cNvPr id="699395" name="Rectangle 3"/>
          <p:cNvSpPr>
            <a:spLocks noGrp="1" noChangeArrowheads="1"/>
          </p:cNvSpPr>
          <p:nvPr>
            <p:ph idx="1"/>
          </p:nvPr>
        </p:nvSpPr>
        <p:spPr>
          <a:xfrm>
            <a:off x="735171" y="1021977"/>
            <a:ext cx="9223058" cy="6131858"/>
          </a:xfrm>
        </p:spPr>
        <p:txBody>
          <a:bodyPr>
            <a:normAutofit fontScale="25000" lnSpcReduction="20000"/>
          </a:bodyPr>
          <a:lstStyle/>
          <a:p>
            <a:endParaRPr lang="de-DE" altLang="de-DE" sz="7200" b="1" dirty="0">
              <a:solidFill>
                <a:srgbClr val="000066"/>
              </a:solidFill>
            </a:endParaRPr>
          </a:p>
          <a:p>
            <a:r>
              <a:rPr lang="de-DE" sz="8000" dirty="0" smtClean="0"/>
              <a:t>Klinische Psychologie nur mit wenigen Professoren vertreten. Schon über die Jahre hinweg an den Universitäten Einschränkung auf die </a:t>
            </a:r>
            <a:r>
              <a:rPr lang="de-DE" sz="8000" dirty="0" err="1" smtClean="0"/>
              <a:t>Verhaltenstherapie,.Psychodynamische</a:t>
            </a:r>
            <a:r>
              <a:rPr lang="de-DE" sz="8000" dirty="0" smtClean="0"/>
              <a:t> Richtungen, Gesprächspsychotherapie, Humanistische Verfahren nicht mehr vertreten.</a:t>
            </a:r>
          </a:p>
          <a:p>
            <a:pPr lvl="0"/>
            <a:r>
              <a:rPr lang="de-DE" sz="8000" dirty="0" smtClean="0"/>
              <a:t>Altes „Diplom“ eine bewehrte  wissenschaftliche Grundlage, die eine freie Wahl der Studiengebiete erlaubte. Mit mehreren Umwegen oder Ausprobieren verschiedener beruflicher Tätigkeiten landeten </a:t>
            </a:r>
            <a:r>
              <a:rPr lang="de-DE" sz="8000" dirty="0" err="1" smtClean="0"/>
              <a:t>ca</a:t>
            </a:r>
            <a:r>
              <a:rPr lang="de-DE" sz="8000" dirty="0" smtClean="0"/>
              <a:t> 80 % hinterher im klinischen Bereich. Das garantierte Therapeuten mit Lebenserfahrung, die dann  auch vielfältige Ausbildungen gewählt haben.</a:t>
            </a:r>
          </a:p>
          <a:p>
            <a:pPr lvl="0"/>
            <a:r>
              <a:rPr lang="de-DE" sz="8000" dirty="0" smtClean="0"/>
              <a:t> Psychotherapieforschung einseitig verengt auf quantitative naturwissenschaftliche Ansätze. Frage der Angemessenheit der Forschungsmethoden an den Gegenstand der Psychotherapie. Lücke zwischen Psychotherapieforschung die den wissenschaftlichen Rahmenbedingungen an den Universitäten angepasst ist und Forschung die von den Praktikern gelesen, rezipiert und  gefordert wird, wächst  was ebenfalls von allen Seiten festgestellt und diskutiert wird.</a:t>
            </a:r>
          </a:p>
          <a:p>
            <a:pPr lvl="0"/>
            <a:r>
              <a:rPr lang="de-DE" sz="8000" dirty="0" smtClean="0"/>
              <a:t>Die Umstellung auf Bachelor und Masterstudiengänge brachten eine Verschulung des Studiums mit der bekannten Kritik an dem Studium. </a:t>
            </a:r>
            <a:r>
              <a:rPr lang="de-DE" sz="8000" dirty="0" err="1" smtClean="0"/>
              <a:t>Bp.:Übergang</a:t>
            </a:r>
            <a:r>
              <a:rPr lang="de-DE" sz="8000" dirty="0" smtClean="0"/>
              <a:t> ins Masterstudium nicht gesichert und mit hohen Wartezeiten. Betreuung </a:t>
            </a:r>
            <a:r>
              <a:rPr lang="de-DE" sz="8000" dirty="0" err="1" smtClean="0"/>
              <a:t>kapazitäten</a:t>
            </a:r>
            <a:r>
              <a:rPr lang="de-DE" sz="8000" dirty="0" smtClean="0"/>
              <a:t> werden von allen Seiten als zu gering benannt.</a:t>
            </a:r>
          </a:p>
          <a:p>
            <a:r>
              <a:rPr lang="de-DE" sz="8000" dirty="0" smtClean="0"/>
              <a:t>Seit Jahren ist die finanzielle Ausstattung  mit den wissenschaftlichem Personal , insbesondere Mittelbau an den Universitäten prekär , </a:t>
            </a:r>
            <a:r>
              <a:rPr lang="de-DE" sz="8000" dirty="0" err="1" smtClean="0"/>
              <a:t>bzw</a:t>
            </a:r>
            <a:r>
              <a:rPr lang="de-DE" sz="8000" dirty="0" smtClean="0"/>
              <a:t> wurde zurückgefahren bei wachsenden Studentenzahlen.</a:t>
            </a:r>
          </a:p>
          <a:p>
            <a:endParaRPr lang="de-DE" sz="2400" dirty="0" smtClean="0"/>
          </a:p>
          <a:p>
            <a:endParaRPr lang="de-DE" sz="2400" dirty="0" smtClean="0"/>
          </a:p>
          <a:p>
            <a:pPr>
              <a:buNone/>
            </a:pPr>
            <a:r>
              <a:rPr lang="de-DE" altLang="de-DE" sz="2400" dirty="0" smtClean="0">
                <a:solidFill>
                  <a:srgbClr val="000066"/>
                </a:solidFill>
              </a:rPr>
              <a:t/>
            </a:r>
            <a:br>
              <a:rPr lang="de-DE" altLang="de-DE" sz="2400" dirty="0" smtClean="0">
                <a:solidFill>
                  <a:srgbClr val="000066"/>
                </a:solidFill>
              </a:rPr>
            </a:br>
            <a:endParaRPr lang="de-DE" altLang="de-DE" sz="2400" dirty="0"/>
          </a:p>
        </p:txBody>
      </p:sp>
      <p:sp>
        <p:nvSpPr>
          <p:cNvPr id="5" name="Foliennummernplatzhalter 3"/>
          <p:cNvSpPr>
            <a:spLocks noGrp="1"/>
          </p:cNvSpPr>
          <p:nvPr>
            <p:ph type="sldNum" sz="quarter" idx="12"/>
          </p:nvPr>
        </p:nvSpPr>
        <p:spPr/>
        <p:txBody>
          <a:bodyPr/>
          <a:lstStyle/>
          <a:p>
            <a:fld id="{98177CB6-C369-4107-8FDD-726C2B2DA844}" type="slidenum">
              <a:rPr lang="de-DE" altLang="de-DE"/>
              <a:pPr/>
              <a:t>2</a:t>
            </a:fld>
            <a:endParaRPr lang="de-DE" altLang="de-DE"/>
          </a:p>
        </p:txBody>
      </p:sp>
      <p:sp>
        <p:nvSpPr>
          <p:cNvPr id="699396" name="Line 4"/>
          <p:cNvSpPr>
            <a:spLocks noChangeShapeType="1"/>
          </p:cNvSpPr>
          <p:nvPr/>
        </p:nvSpPr>
        <p:spPr bwMode="auto">
          <a:xfrm flipV="1">
            <a:off x="612775" y="936625"/>
            <a:ext cx="9571038" cy="9525"/>
          </a:xfrm>
          <a:prstGeom prst="line">
            <a:avLst/>
          </a:prstGeom>
          <a:noFill/>
          <a:ln w="19050">
            <a:solidFill>
              <a:srgbClr val="000066"/>
            </a:solidFill>
            <a:round/>
            <a:headEnd/>
            <a:tailEnd/>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noFill/>
              </a14:hiddenFill>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de-DE"/>
          </a:p>
        </p:txBody>
      </p:sp>
    </p:spTree>
  </p:cSld>
  <p:clrMapOvr>
    <a:masterClrMapping/>
  </p:clrMapOvr>
  <p:transition spd="med">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lstStyle/>
          <a:p>
            <a:endParaRPr lang="de-DE"/>
          </a:p>
        </p:txBody>
      </p:sp>
      <p:sp>
        <p:nvSpPr>
          <p:cNvPr id="3" name="Foliennummernplatzhalter 2"/>
          <p:cNvSpPr>
            <a:spLocks noGrp="1"/>
          </p:cNvSpPr>
          <p:nvPr>
            <p:ph type="sldNum" sz="quarter" idx="12"/>
          </p:nvPr>
        </p:nvSpPr>
        <p:spPr/>
        <p:txBody>
          <a:bodyPr/>
          <a:lstStyle/>
          <a:p>
            <a:fld id="{A70510A8-DECC-4F5A-AD50-0C73D420A7C6}" type="slidenum">
              <a:rPr lang="de-DE" altLang="de-DE" smtClean="0"/>
              <a:pPr/>
              <a:t>3</a:t>
            </a:fld>
            <a:endParaRPr lang="de-DE" altLang="de-DE"/>
          </a:p>
        </p:txBody>
      </p:sp>
      <p:pic>
        <p:nvPicPr>
          <p:cNvPr id="1026" name="Picture 2"/>
          <p:cNvPicPr>
            <a:picLocks noChangeAspect="1" noChangeArrowheads="1"/>
          </p:cNvPicPr>
          <p:nvPr/>
        </p:nvPicPr>
        <p:blipFill>
          <a:blip r:embed="rId2"/>
          <a:srcRect/>
          <a:stretch>
            <a:fillRect/>
          </a:stretch>
        </p:blipFill>
        <p:spPr bwMode="auto">
          <a:xfrm>
            <a:off x="782133" y="1759193"/>
            <a:ext cx="8870950" cy="5181600"/>
          </a:xfrm>
          <a:prstGeom prst="rect">
            <a:avLst/>
          </a:prstGeom>
          <a:noFill/>
          <a:ln w="9525">
            <a:noFill/>
            <a:miter lim="800000"/>
            <a:headEnd/>
            <a:tailEnd/>
          </a:ln>
          <a:effectLst/>
        </p:spPr>
      </p:pic>
      <p:sp>
        <p:nvSpPr>
          <p:cNvPr id="6" name="Titel 3"/>
          <p:cNvSpPr txBox="1">
            <a:spLocks/>
          </p:cNvSpPr>
          <p:nvPr/>
        </p:nvSpPr>
        <p:spPr>
          <a:xfrm>
            <a:off x="735014" y="403225"/>
            <a:ext cx="9162022" cy="801631"/>
          </a:xfrm>
          <a:prstGeom prst="rect">
            <a:avLst/>
          </a:prstGeom>
        </p:spPr>
        <p:txBody>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e-DE" sz="4400" b="0" i="0" u="none" strike="noStrike" kern="1200" cap="none" spc="0" normalizeH="0" baseline="0" noProof="0" dirty="0" smtClean="0">
                <a:ln>
                  <a:noFill/>
                </a:ln>
                <a:solidFill>
                  <a:schemeClr val="tx1"/>
                </a:solidFill>
                <a:effectLst/>
                <a:uLnTx/>
                <a:uFillTx/>
                <a:latin typeface="+mj-lt"/>
                <a:ea typeface="+mj-ea"/>
                <a:cs typeface="+mj-cs"/>
              </a:rPr>
              <a:t>Vorschlag DGPs, Prof Dr. T. </a:t>
            </a:r>
            <a:r>
              <a:rPr kumimoji="0" lang="de-DE" sz="4400" b="0" i="0" u="none" strike="noStrike" kern="1200" cap="none" spc="0" normalizeH="0" baseline="0" noProof="0" dirty="0" err="1" smtClean="0">
                <a:ln>
                  <a:noFill/>
                </a:ln>
                <a:solidFill>
                  <a:schemeClr val="tx1"/>
                </a:solidFill>
                <a:effectLst/>
                <a:uLnTx/>
                <a:uFillTx/>
                <a:latin typeface="+mj-lt"/>
                <a:ea typeface="+mj-ea"/>
                <a:cs typeface="+mj-cs"/>
              </a:rPr>
              <a:t>Fydrich</a:t>
            </a:r>
            <a:r>
              <a:rPr kumimoji="0" lang="de-DE" sz="4400" b="0" i="0" u="none" strike="noStrike" kern="1200" cap="none" spc="0" normalizeH="0" baseline="0" noProof="0" dirty="0" smtClean="0">
                <a:ln>
                  <a:noFill/>
                </a:ln>
                <a:solidFill>
                  <a:schemeClr val="tx1"/>
                </a:solidFill>
                <a:effectLst/>
                <a:uLnTx/>
                <a:uFillTx/>
                <a:latin typeface="+mj-lt"/>
                <a:ea typeface="+mj-ea"/>
                <a:cs typeface="+mj-cs"/>
              </a:rPr>
              <a:t> 2016</a:t>
            </a:r>
            <a:endParaRPr kumimoji="0" lang="de-DE"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200" dirty="0" smtClean="0"/>
              <a:t>Inhalte der Ausbildung: </a:t>
            </a:r>
            <a:r>
              <a:rPr lang="de-DE" sz="3200" dirty="0" err="1" smtClean="0"/>
              <a:t>M.Sc</a:t>
            </a:r>
            <a:r>
              <a:rPr lang="de-DE" sz="3200" dirty="0" smtClean="0"/>
              <a:t>. – Schwerpunkt: </a:t>
            </a:r>
            <a:br>
              <a:rPr lang="de-DE" sz="3200" dirty="0" smtClean="0"/>
            </a:br>
            <a:r>
              <a:rPr lang="de-DE" sz="3200" dirty="0" smtClean="0"/>
              <a:t>Klinische Psychologie und Psychotherapie</a:t>
            </a:r>
            <a:br>
              <a:rPr lang="de-DE" sz="3200" dirty="0" smtClean="0"/>
            </a:br>
            <a:r>
              <a:rPr lang="de-DE" sz="1400" dirty="0" smtClean="0"/>
              <a:t>							2016, </a:t>
            </a:r>
            <a:r>
              <a:rPr lang="de-DE" sz="1400" dirty="0" err="1" smtClean="0"/>
              <a:t>Porf</a:t>
            </a:r>
            <a:r>
              <a:rPr lang="de-DE" sz="1400" dirty="0" smtClean="0"/>
              <a:t>. Dr. Thomas </a:t>
            </a:r>
            <a:r>
              <a:rPr lang="de-DE" sz="1400" dirty="0" err="1" smtClean="0"/>
              <a:t>Fydrich</a:t>
            </a:r>
            <a:endParaRPr lang="de-DE" sz="1400" dirty="0"/>
          </a:p>
        </p:txBody>
      </p:sp>
      <p:pic>
        <p:nvPicPr>
          <p:cNvPr id="2050" name="Picture 2"/>
          <p:cNvPicPr>
            <a:picLocks noGrp="1" noChangeAspect="1" noChangeArrowheads="1"/>
          </p:cNvPicPr>
          <p:nvPr>
            <p:ph idx="1"/>
          </p:nvPr>
        </p:nvPicPr>
        <p:blipFill>
          <a:blip r:embed="rId2"/>
          <a:srcRect/>
          <a:stretch>
            <a:fillRect/>
          </a:stretch>
        </p:blipFill>
        <p:spPr bwMode="auto">
          <a:xfrm>
            <a:off x="1301542" y="2103319"/>
            <a:ext cx="8090316" cy="4616687"/>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9394" name="Rectangle 2"/>
          <p:cNvSpPr>
            <a:spLocks noGrp="1" noChangeArrowheads="1"/>
          </p:cNvSpPr>
          <p:nvPr>
            <p:ph type="title"/>
          </p:nvPr>
        </p:nvSpPr>
        <p:spPr/>
        <p:txBody>
          <a:bodyPr>
            <a:normAutofit/>
          </a:bodyPr>
          <a:lstStyle/>
          <a:p>
            <a:r>
              <a:rPr lang="de-DE" altLang="de-DE" sz="3200" b="1" dirty="0" smtClean="0">
                <a:solidFill>
                  <a:srgbClr val="000066"/>
                </a:solidFill>
              </a:rPr>
              <a:t>Praxisorientierte Lehre Bachelor und Master</a:t>
            </a:r>
            <a:endParaRPr lang="de-DE" altLang="de-DE" sz="3200" b="1" dirty="0">
              <a:solidFill>
                <a:srgbClr val="000066"/>
              </a:solidFill>
            </a:endParaRPr>
          </a:p>
        </p:txBody>
      </p:sp>
      <p:sp>
        <p:nvSpPr>
          <p:cNvPr id="699395" name="Rectangle 3"/>
          <p:cNvSpPr>
            <a:spLocks noGrp="1" noChangeArrowheads="1"/>
          </p:cNvSpPr>
          <p:nvPr>
            <p:ph sz="half" idx="2"/>
          </p:nvPr>
        </p:nvSpPr>
        <p:spPr>
          <a:xfrm>
            <a:off x="736600" y="1904104"/>
            <a:ext cx="4524375" cy="5411096"/>
          </a:xfrm>
        </p:spPr>
        <p:txBody>
          <a:bodyPr>
            <a:normAutofit/>
          </a:bodyPr>
          <a:lstStyle/>
          <a:p>
            <a:r>
              <a:rPr lang="de-DE" sz="1600" b="1" dirty="0" smtClean="0"/>
              <a:t> Angewandte Diagnostik</a:t>
            </a:r>
          </a:p>
          <a:p>
            <a:pPr>
              <a:buNone/>
            </a:pPr>
            <a:r>
              <a:rPr lang="de-DE" sz="1600" dirty="0" smtClean="0"/>
              <a:t>	Intelligenz- und Leistungsdiagnostik, Persönlichkeits-</a:t>
            </a:r>
            <a:r>
              <a:rPr lang="de-DE" sz="1600" dirty="0" err="1" smtClean="0"/>
              <a:t>diagnostik</a:t>
            </a:r>
            <a:r>
              <a:rPr lang="de-DE" sz="1600" dirty="0" smtClean="0"/>
              <a:t>, Klinisch-psychologische Diagnostik, Neuropsychologische Diagnostik, Beobachtungs-</a:t>
            </a:r>
            <a:r>
              <a:rPr lang="de-DE" sz="1600" dirty="0" err="1" smtClean="0"/>
              <a:t>methoden</a:t>
            </a:r>
            <a:r>
              <a:rPr lang="de-DE" sz="1600" dirty="0" smtClean="0"/>
              <a:t>, </a:t>
            </a:r>
            <a:r>
              <a:rPr lang="de-DE" sz="1600" dirty="0" err="1" smtClean="0"/>
              <a:t>Gutachtenerstellung</a:t>
            </a:r>
            <a:endParaRPr lang="de-DE" sz="1600" dirty="0" smtClean="0"/>
          </a:p>
          <a:p>
            <a:r>
              <a:rPr lang="de-DE" sz="1600" dirty="0" smtClean="0"/>
              <a:t> Experimentalpsychologisches und empirisches Praktikum (aktiv / passiv)</a:t>
            </a:r>
          </a:p>
          <a:p>
            <a:r>
              <a:rPr lang="de-DE" sz="1600" dirty="0" smtClean="0"/>
              <a:t> </a:t>
            </a:r>
            <a:r>
              <a:rPr lang="de-DE" sz="1600" b="1" dirty="0" smtClean="0"/>
              <a:t>Klinische Psychologie / Psychotherapie</a:t>
            </a:r>
            <a:endParaRPr lang="de-DE" sz="1600" dirty="0" smtClean="0"/>
          </a:p>
          <a:p>
            <a:pPr>
              <a:buNone/>
            </a:pPr>
            <a:r>
              <a:rPr lang="de-DE" sz="1600" dirty="0" smtClean="0"/>
              <a:t>	Basiskompetenzen / Gesprächsführung / Exploration</a:t>
            </a:r>
          </a:p>
          <a:p>
            <a:r>
              <a:rPr lang="de-DE" sz="1600" b="1" dirty="0" smtClean="0"/>
              <a:t>Praxis der Psychotherapie</a:t>
            </a:r>
          </a:p>
          <a:p>
            <a:pPr>
              <a:buNone/>
            </a:pPr>
            <a:r>
              <a:rPr lang="de-DE" sz="1600" dirty="0" smtClean="0"/>
              <a:t>	 Fallseminare (drei wiss. anerk. Verfahren / Methoden)</a:t>
            </a:r>
          </a:p>
          <a:p>
            <a:pPr>
              <a:buNone/>
            </a:pPr>
            <a:r>
              <a:rPr lang="de-DE" sz="1600" dirty="0" smtClean="0"/>
              <a:t>	Altersbereiche: Kinder, Jugendliche, Erwachsene</a:t>
            </a:r>
          </a:p>
          <a:p>
            <a:pPr>
              <a:buNone/>
            </a:pPr>
            <a:r>
              <a:rPr lang="de-DE" sz="1600" dirty="0" smtClean="0"/>
              <a:t>	 Kooperation mit Weiterbildungsinstituten </a:t>
            </a:r>
          </a:p>
          <a:p>
            <a:pPr>
              <a:buNone/>
            </a:pPr>
            <a:r>
              <a:rPr lang="de-DE" sz="1600" dirty="0" smtClean="0"/>
              <a:t>	  (aktive) Begleitung (auch längerer) Behandlungen</a:t>
            </a:r>
          </a:p>
          <a:p>
            <a:pPr>
              <a:buNone/>
            </a:pPr>
            <a:r>
              <a:rPr lang="de-DE" sz="1600" dirty="0" smtClean="0"/>
              <a:t>	-&gt;Lehrende mit Fachkunde </a:t>
            </a:r>
            <a:endParaRPr lang="de-DE" altLang="de-DE" sz="2400" dirty="0"/>
          </a:p>
        </p:txBody>
      </p:sp>
      <p:sp>
        <p:nvSpPr>
          <p:cNvPr id="8" name="Inhaltsplatzhalter 7"/>
          <p:cNvSpPr>
            <a:spLocks noGrp="1"/>
          </p:cNvSpPr>
          <p:nvPr>
            <p:ph sz="quarter" idx="4"/>
          </p:nvPr>
        </p:nvSpPr>
        <p:spPr>
          <a:xfrm>
            <a:off x="5381102" y="1893348"/>
            <a:ext cx="4546600" cy="5017378"/>
          </a:xfrm>
        </p:spPr>
        <p:txBody>
          <a:bodyPr>
            <a:normAutofit fontScale="25000" lnSpcReduction="20000"/>
          </a:bodyPr>
          <a:lstStyle/>
          <a:p>
            <a:r>
              <a:rPr lang="de-DE" sz="6400" b="1" dirty="0" smtClean="0"/>
              <a:t>Klinische Psychologie / Psychotherapie</a:t>
            </a:r>
          </a:p>
          <a:p>
            <a:pPr lvl="1"/>
            <a:r>
              <a:rPr lang="de-DE" sz="6400" dirty="0" smtClean="0"/>
              <a:t>Vertiefung Störungsbilder / Problembereiche </a:t>
            </a:r>
          </a:p>
          <a:p>
            <a:pPr lvl="1"/>
            <a:r>
              <a:rPr lang="de-DE" sz="6400" dirty="0" smtClean="0"/>
              <a:t>Indikationsstellung</a:t>
            </a:r>
          </a:p>
          <a:p>
            <a:pPr lvl="1"/>
            <a:endParaRPr lang="de-DE" sz="6400" dirty="0" smtClean="0"/>
          </a:p>
          <a:p>
            <a:r>
              <a:rPr lang="de-DE" sz="6400" b="1" dirty="0" smtClean="0"/>
              <a:t>Praktika</a:t>
            </a:r>
            <a:r>
              <a:rPr lang="de-DE" sz="6400" dirty="0" smtClean="0"/>
              <a:t> (600 Std. plus…)</a:t>
            </a:r>
          </a:p>
          <a:p>
            <a:pPr lvl="1"/>
            <a:r>
              <a:rPr lang="de-DE" sz="6400" dirty="0" smtClean="0"/>
              <a:t>stationär / ambulant</a:t>
            </a:r>
          </a:p>
          <a:p>
            <a:pPr lvl="1"/>
            <a:r>
              <a:rPr lang="de-DE" sz="6400" dirty="0" smtClean="0"/>
              <a:t>curricular / koordiniert</a:t>
            </a:r>
          </a:p>
          <a:p>
            <a:r>
              <a:rPr lang="de-DE" sz="6400" b="1" dirty="0" smtClean="0"/>
              <a:t>Praxisorientierte Lehre</a:t>
            </a:r>
            <a:r>
              <a:rPr lang="de-DE" sz="6400" dirty="0" smtClean="0"/>
              <a:t> (Reflexion)</a:t>
            </a:r>
          </a:p>
          <a:p>
            <a:pPr lvl="1">
              <a:buNone/>
            </a:pPr>
            <a:r>
              <a:rPr lang="de-DE" sz="6400" dirty="0" smtClean="0"/>
              <a:t>Reflektieren des eigenen Handelns </a:t>
            </a:r>
          </a:p>
          <a:p>
            <a:pPr lvl="1">
              <a:buNone/>
            </a:pPr>
            <a:r>
              <a:rPr lang="de-DE" sz="6400" dirty="0" smtClean="0"/>
              <a:t>Persönliche Stärken und Schwächen</a:t>
            </a:r>
          </a:p>
          <a:p>
            <a:pPr lvl="1">
              <a:buNone/>
            </a:pPr>
            <a:r>
              <a:rPr lang="de-DE" sz="6400" dirty="0" smtClean="0"/>
              <a:t>Affektregulation</a:t>
            </a:r>
          </a:p>
          <a:p>
            <a:pPr lvl="1">
              <a:buNone/>
            </a:pPr>
            <a:r>
              <a:rPr lang="de-DE" sz="6400" dirty="0" smtClean="0"/>
              <a:t>Ethische </a:t>
            </a:r>
            <a:r>
              <a:rPr lang="de-DE" sz="6400" dirty="0" err="1" smtClean="0"/>
              <a:t>Standarts</a:t>
            </a:r>
            <a:endParaRPr lang="de-DE" sz="6400" dirty="0" smtClean="0"/>
          </a:p>
          <a:p>
            <a:pPr lvl="1">
              <a:buNone/>
            </a:pPr>
            <a:r>
              <a:rPr lang="de-DE" sz="6400" dirty="0" smtClean="0"/>
              <a:t>Integrierter Bestandteil der Praxisseminare</a:t>
            </a:r>
          </a:p>
          <a:p>
            <a:pPr lvl="1">
              <a:buNone/>
            </a:pPr>
            <a:r>
              <a:rPr lang="de-DE" sz="6400" dirty="0" smtClean="0"/>
              <a:t>(z. B. in Form </a:t>
            </a:r>
            <a:r>
              <a:rPr lang="de-DE" sz="6400" dirty="0" err="1" smtClean="0"/>
              <a:t>interatkioneller</a:t>
            </a:r>
            <a:r>
              <a:rPr lang="de-DE" sz="6400" dirty="0" smtClean="0"/>
              <a:t> Fallarbeit)</a:t>
            </a:r>
          </a:p>
          <a:p>
            <a:pPr lvl="1">
              <a:buNone/>
            </a:pPr>
            <a:endParaRPr lang="de-DE" sz="6400" dirty="0" smtClean="0"/>
          </a:p>
          <a:p>
            <a:pPr lvl="1">
              <a:buNone/>
            </a:pPr>
            <a:r>
              <a:rPr lang="de-DE" sz="6400" dirty="0" smtClean="0"/>
              <a:t>-&gt;Verhindern nachteiliger Effekte im Therapieprozess</a:t>
            </a:r>
          </a:p>
          <a:p>
            <a:endParaRPr lang="de-DE" sz="8000" dirty="0" smtClean="0"/>
          </a:p>
          <a:p>
            <a:pPr>
              <a:buNone/>
            </a:pPr>
            <a:r>
              <a:rPr lang="de-DE" altLang="de-DE" sz="8000" dirty="0" smtClean="0">
                <a:solidFill>
                  <a:srgbClr val="000066"/>
                </a:solidFill>
              </a:rPr>
              <a:t/>
            </a:r>
            <a:br>
              <a:rPr lang="de-DE" altLang="de-DE" sz="8000" dirty="0" smtClean="0">
                <a:solidFill>
                  <a:srgbClr val="000066"/>
                </a:solidFill>
              </a:rPr>
            </a:br>
            <a:endParaRPr lang="de-DE" dirty="0"/>
          </a:p>
        </p:txBody>
      </p:sp>
      <p:sp>
        <p:nvSpPr>
          <p:cNvPr id="5" name="Foliennummernplatzhalter 3"/>
          <p:cNvSpPr>
            <a:spLocks noGrp="1"/>
          </p:cNvSpPr>
          <p:nvPr>
            <p:ph type="sldNum" sz="quarter" idx="12"/>
          </p:nvPr>
        </p:nvSpPr>
        <p:spPr/>
        <p:txBody>
          <a:bodyPr/>
          <a:lstStyle/>
          <a:p>
            <a:fld id="{98177CB6-C369-4107-8FDD-726C2B2DA844}" type="slidenum">
              <a:rPr lang="de-DE" altLang="de-DE"/>
              <a:pPr/>
              <a:t>5</a:t>
            </a:fld>
            <a:endParaRPr lang="de-DE" altLang="de-DE"/>
          </a:p>
        </p:txBody>
      </p:sp>
      <p:sp>
        <p:nvSpPr>
          <p:cNvPr id="699396" name="Line 4"/>
          <p:cNvSpPr>
            <a:spLocks noChangeShapeType="1"/>
          </p:cNvSpPr>
          <p:nvPr/>
        </p:nvSpPr>
        <p:spPr bwMode="auto">
          <a:xfrm flipV="1">
            <a:off x="795656" y="1377688"/>
            <a:ext cx="9571038" cy="9525"/>
          </a:xfrm>
          <a:prstGeom prst="line">
            <a:avLst/>
          </a:prstGeom>
          <a:noFill/>
          <a:ln w="19050">
            <a:solidFill>
              <a:srgbClr val="000066"/>
            </a:solidFill>
            <a:round/>
            <a:headEnd/>
            <a:tailEnd/>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noFill/>
              </a14:hiddenFill>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de-DE"/>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9394" name="Rectangle 2"/>
          <p:cNvSpPr>
            <a:spLocks noGrp="1" noChangeArrowheads="1"/>
          </p:cNvSpPr>
          <p:nvPr>
            <p:ph type="title" idx="4294967295"/>
          </p:nvPr>
        </p:nvSpPr>
        <p:spPr>
          <a:xfrm>
            <a:off x="468313" y="284163"/>
            <a:ext cx="10225087" cy="484187"/>
          </a:xfrm>
        </p:spPr>
        <p:txBody>
          <a:bodyPr>
            <a:normAutofit fontScale="90000"/>
          </a:bodyPr>
          <a:lstStyle/>
          <a:p>
            <a:r>
              <a:rPr lang="de-DE" altLang="de-DE" b="1" dirty="0" smtClean="0">
                <a:solidFill>
                  <a:srgbClr val="000066"/>
                </a:solidFill>
              </a:rPr>
              <a:t> Beeindruckend, aber Gefahrenpunkte aus unserer Sicht</a:t>
            </a:r>
            <a:endParaRPr lang="de-DE" altLang="de-DE" b="1" dirty="0">
              <a:solidFill>
                <a:srgbClr val="000066"/>
              </a:solidFill>
            </a:endParaRPr>
          </a:p>
        </p:txBody>
      </p:sp>
      <p:sp>
        <p:nvSpPr>
          <p:cNvPr id="699395" name="Rectangle 3"/>
          <p:cNvSpPr>
            <a:spLocks noGrp="1" noChangeArrowheads="1"/>
          </p:cNvSpPr>
          <p:nvPr>
            <p:ph idx="1"/>
          </p:nvPr>
        </p:nvSpPr>
        <p:spPr>
          <a:xfrm>
            <a:off x="735171" y="1199072"/>
            <a:ext cx="9223058" cy="5611316"/>
          </a:xfrm>
        </p:spPr>
        <p:txBody>
          <a:bodyPr>
            <a:normAutofit fontScale="25000" lnSpcReduction="20000"/>
          </a:bodyPr>
          <a:lstStyle/>
          <a:p>
            <a:pPr lvl="0"/>
            <a:r>
              <a:rPr lang="de-DE" sz="9600" dirty="0" smtClean="0"/>
              <a:t>Zu wenig Geld von Ländern und Bund zur Verfügung gestellt , so dass ein Umbau des Studiums in dieser Art möglich ist.</a:t>
            </a:r>
          </a:p>
          <a:p>
            <a:pPr lvl="0"/>
            <a:r>
              <a:rPr lang="de-DE" sz="9600" dirty="0" smtClean="0"/>
              <a:t>Umwidmung der Professuren auf alle therapeutische Grundorientierung fraglich</a:t>
            </a:r>
          </a:p>
          <a:p>
            <a:pPr lvl="0"/>
            <a:r>
              <a:rPr lang="de-DE" sz="9600" dirty="0" smtClean="0"/>
              <a:t>Qualifizierte Dozenten (jetzt in an den Instituten (15- 25, 30 Jahre Praxiserfahrung, werden nicht an die Universitäten verlagert werden können (Bezahlung, Stellenpool, unkompatible </a:t>
            </a:r>
            <a:r>
              <a:rPr lang="de-DE" sz="9600" dirty="0" smtClean="0"/>
              <a:t>Anforderungskriterien</a:t>
            </a:r>
            <a:r>
              <a:rPr lang="de-DE" sz="9600" dirty="0" smtClean="0"/>
              <a:t>).</a:t>
            </a:r>
          </a:p>
          <a:p>
            <a:pPr lvl="0"/>
            <a:r>
              <a:rPr lang="de-DE" sz="9600" dirty="0" smtClean="0"/>
              <a:t>Forschung wird sich einer Main-</a:t>
            </a:r>
            <a:r>
              <a:rPr lang="de-DE" sz="9600" dirty="0" err="1" smtClean="0"/>
              <a:t>Streamforschung</a:t>
            </a:r>
            <a:r>
              <a:rPr lang="de-DE" sz="9600" dirty="0" smtClean="0"/>
              <a:t> unterordnen müssen (Quantitative Forschungsansätze), Drittmittelforschung erfordert Forschungsorientierung an Kriterien die nichts mit unserer Praxis zu tun haben.</a:t>
            </a:r>
          </a:p>
          <a:p>
            <a:r>
              <a:rPr lang="de-DE" sz="9600" dirty="0" smtClean="0"/>
              <a:t>Verknappung der Studienplätze</a:t>
            </a:r>
          </a:p>
          <a:p>
            <a:r>
              <a:rPr lang="de-DE" sz="9600" dirty="0" smtClean="0"/>
              <a:t>Mittelfristig werden die hohen Standards die wir jetzt haben für die Approbation heruntergesetzt werden, weil nicht umsetzbar </a:t>
            </a:r>
          </a:p>
          <a:p>
            <a:pPr lvl="0"/>
            <a:r>
              <a:rPr lang="de-DE" sz="9600" dirty="0" smtClean="0"/>
              <a:t>Verarmung der psychotherapeutische Landschaft </a:t>
            </a:r>
          </a:p>
          <a:p>
            <a:endParaRPr lang="de-DE" sz="7200" dirty="0" smtClean="0"/>
          </a:p>
          <a:p>
            <a:pPr>
              <a:buNone/>
            </a:pPr>
            <a:r>
              <a:rPr lang="de-DE" altLang="de-DE" sz="7200" dirty="0" smtClean="0">
                <a:solidFill>
                  <a:srgbClr val="000066"/>
                </a:solidFill>
              </a:rPr>
              <a:t/>
            </a:r>
            <a:br>
              <a:rPr lang="de-DE" altLang="de-DE" sz="7200" dirty="0" smtClean="0">
                <a:solidFill>
                  <a:srgbClr val="000066"/>
                </a:solidFill>
              </a:rPr>
            </a:br>
            <a:endParaRPr lang="de-DE" altLang="de-DE" sz="2400" dirty="0"/>
          </a:p>
          <a:p>
            <a:endParaRPr lang="de-DE" altLang="de-DE" dirty="0"/>
          </a:p>
        </p:txBody>
      </p:sp>
      <p:sp>
        <p:nvSpPr>
          <p:cNvPr id="5" name="Foliennummernplatzhalter 3"/>
          <p:cNvSpPr>
            <a:spLocks noGrp="1"/>
          </p:cNvSpPr>
          <p:nvPr>
            <p:ph type="sldNum" sz="quarter" idx="12"/>
          </p:nvPr>
        </p:nvSpPr>
        <p:spPr/>
        <p:txBody>
          <a:bodyPr/>
          <a:lstStyle/>
          <a:p>
            <a:fld id="{98177CB6-C369-4107-8FDD-726C2B2DA844}" type="slidenum">
              <a:rPr lang="de-DE" altLang="de-DE"/>
              <a:pPr/>
              <a:t>6</a:t>
            </a:fld>
            <a:endParaRPr lang="de-DE" altLang="de-DE"/>
          </a:p>
        </p:txBody>
      </p:sp>
      <p:sp>
        <p:nvSpPr>
          <p:cNvPr id="699396" name="Line 4"/>
          <p:cNvSpPr>
            <a:spLocks noChangeShapeType="1"/>
          </p:cNvSpPr>
          <p:nvPr/>
        </p:nvSpPr>
        <p:spPr bwMode="auto">
          <a:xfrm flipV="1">
            <a:off x="612775" y="936625"/>
            <a:ext cx="9571038" cy="9525"/>
          </a:xfrm>
          <a:prstGeom prst="line">
            <a:avLst/>
          </a:prstGeom>
          <a:noFill/>
          <a:ln w="19050">
            <a:solidFill>
              <a:srgbClr val="000066"/>
            </a:solidFill>
            <a:round/>
            <a:headEnd/>
            <a:tailEnd/>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noFill/>
              </a14:hiddenFill>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de-DE"/>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9394" name="Rectangle 2"/>
          <p:cNvSpPr>
            <a:spLocks noGrp="1" noChangeArrowheads="1"/>
          </p:cNvSpPr>
          <p:nvPr>
            <p:ph type="title" idx="4294967295"/>
          </p:nvPr>
        </p:nvSpPr>
        <p:spPr>
          <a:xfrm>
            <a:off x="468313" y="284163"/>
            <a:ext cx="10225087" cy="484187"/>
          </a:xfrm>
        </p:spPr>
        <p:txBody>
          <a:bodyPr>
            <a:normAutofit fontScale="90000"/>
          </a:bodyPr>
          <a:lstStyle/>
          <a:p>
            <a:r>
              <a:rPr lang="de-DE" altLang="de-DE" b="1" dirty="0" smtClean="0">
                <a:solidFill>
                  <a:srgbClr val="000066"/>
                </a:solidFill>
              </a:rPr>
              <a:t>Heutige Situation an den Hochschulen  vor der Reform</a:t>
            </a:r>
            <a:endParaRPr lang="de-DE" altLang="de-DE" b="1" dirty="0">
              <a:solidFill>
                <a:srgbClr val="000066"/>
              </a:solidFill>
            </a:endParaRPr>
          </a:p>
        </p:txBody>
      </p:sp>
      <p:sp>
        <p:nvSpPr>
          <p:cNvPr id="699395" name="Rectangle 3"/>
          <p:cNvSpPr>
            <a:spLocks noGrp="1" noChangeArrowheads="1"/>
          </p:cNvSpPr>
          <p:nvPr>
            <p:ph idx="1"/>
          </p:nvPr>
        </p:nvSpPr>
        <p:spPr>
          <a:xfrm>
            <a:off x="735171" y="1021977"/>
            <a:ext cx="9223058" cy="6131858"/>
          </a:xfrm>
        </p:spPr>
        <p:txBody>
          <a:bodyPr>
            <a:normAutofit fontScale="40000" lnSpcReduction="20000"/>
          </a:bodyPr>
          <a:lstStyle/>
          <a:p>
            <a:endParaRPr lang="de-DE" altLang="de-DE" sz="7200" b="1" dirty="0">
              <a:solidFill>
                <a:srgbClr val="000066"/>
              </a:solidFill>
            </a:endParaRPr>
          </a:p>
          <a:p>
            <a:pPr lvl="0">
              <a:buNone/>
            </a:pPr>
            <a:r>
              <a:rPr lang="de-DE" sz="8600" dirty="0" smtClean="0"/>
              <a:t>Positiv:</a:t>
            </a:r>
          </a:p>
          <a:p>
            <a:pPr lvl="0"/>
            <a:r>
              <a:rPr lang="de-DE" sz="7200" dirty="0" smtClean="0"/>
              <a:t>Trotzdem  eine Vielfalt von Studiengängen und Ausbildungsinstituten. </a:t>
            </a:r>
          </a:p>
          <a:p>
            <a:pPr lvl="0"/>
            <a:r>
              <a:rPr lang="de-DE" sz="7200" dirty="0" smtClean="0"/>
              <a:t>Neben den Universitäten, entstanden und entstehen private Hochschulen, auf bzw. in denen ein Studium der Psychotherapie möglich ist und die auf den Beruf als Psychotherapeut ausbilden.</a:t>
            </a:r>
          </a:p>
          <a:p>
            <a:pPr lvl="0"/>
            <a:r>
              <a:rPr lang="de-DE" sz="7200" dirty="0" smtClean="0"/>
              <a:t>An den Instituten werden unterhalb der Verfahrensebene verschiedene Therapeutische Richtungen in der Ausbildung vertreten. Dazu eine Vielfalt von Psychotherapieinstituten an denen die Ausbildung auf hohem Niveau zum Psychotherapeuten möglich ist. </a:t>
            </a:r>
          </a:p>
          <a:p>
            <a:pPr lvl="0"/>
            <a:r>
              <a:rPr lang="de-DE" sz="7200" dirty="0" smtClean="0"/>
              <a:t>Übergangsmöglichkeiten bestehen</a:t>
            </a:r>
            <a:endParaRPr lang="de-DE" sz="2400" dirty="0" smtClean="0"/>
          </a:p>
          <a:p>
            <a:endParaRPr lang="de-DE" sz="2400" dirty="0" smtClean="0"/>
          </a:p>
          <a:p>
            <a:pPr>
              <a:buNone/>
            </a:pPr>
            <a:r>
              <a:rPr lang="de-DE" altLang="de-DE" sz="2400" dirty="0" smtClean="0">
                <a:solidFill>
                  <a:srgbClr val="000066"/>
                </a:solidFill>
              </a:rPr>
              <a:t/>
            </a:r>
            <a:br>
              <a:rPr lang="de-DE" altLang="de-DE" sz="2400" dirty="0" smtClean="0">
                <a:solidFill>
                  <a:srgbClr val="000066"/>
                </a:solidFill>
              </a:rPr>
            </a:br>
            <a:endParaRPr lang="de-DE" altLang="de-DE" sz="2400" dirty="0"/>
          </a:p>
        </p:txBody>
      </p:sp>
      <p:sp>
        <p:nvSpPr>
          <p:cNvPr id="5" name="Foliennummernplatzhalter 3"/>
          <p:cNvSpPr>
            <a:spLocks noGrp="1"/>
          </p:cNvSpPr>
          <p:nvPr>
            <p:ph type="sldNum" sz="quarter" idx="12"/>
          </p:nvPr>
        </p:nvSpPr>
        <p:spPr/>
        <p:txBody>
          <a:bodyPr/>
          <a:lstStyle/>
          <a:p>
            <a:fld id="{98177CB6-C369-4107-8FDD-726C2B2DA844}" type="slidenum">
              <a:rPr lang="de-DE" altLang="de-DE"/>
              <a:pPr/>
              <a:t>7</a:t>
            </a:fld>
            <a:endParaRPr lang="de-DE" altLang="de-DE"/>
          </a:p>
        </p:txBody>
      </p:sp>
      <p:sp>
        <p:nvSpPr>
          <p:cNvPr id="699396" name="Line 4"/>
          <p:cNvSpPr>
            <a:spLocks noChangeShapeType="1"/>
          </p:cNvSpPr>
          <p:nvPr/>
        </p:nvSpPr>
        <p:spPr bwMode="auto">
          <a:xfrm flipV="1">
            <a:off x="612775" y="936625"/>
            <a:ext cx="9571038" cy="9525"/>
          </a:xfrm>
          <a:prstGeom prst="line">
            <a:avLst/>
          </a:prstGeom>
          <a:noFill/>
          <a:ln w="19050">
            <a:solidFill>
              <a:srgbClr val="000066"/>
            </a:solidFill>
            <a:round/>
            <a:headEnd/>
            <a:tailEnd/>
          </a:ln>
          <a:effectLst/>
          <a:extLst>
            <a:ext uri="{909E8E84-426E-40DD-AFC4-6F175D3DCCD1}">
              <a14:hiddenFill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noFill/>
              </a14:hiddenFill>
            </a:ext>
            <a:ext uri="{AF507438-7753-43E0-B8FC-AC1667EBCBE1}">
              <a14:hiddenEffects xmlns:a="http://schemas.openxmlformats.org/drawingml/2006/main" xmlns:r="http://schemas.openxmlformats.org/officeDocument/2006/relationships" xmlns:p="http://schemas.openxmlformats.org/presentationml/2006/main" xmlns=""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lstStyle/>
          <a:p>
            <a:endParaRPr lang="de-DE"/>
          </a:p>
        </p:txBody>
      </p:sp>
    </p:spTree>
  </p:cSld>
  <p:clrMapOvr>
    <a:masterClrMapping/>
  </p:clrMapOvr>
  <p:transition spd="med">
    <p:zo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a="http://schemas.openxmlformats.org/drawingml/2006/main"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a="http://schemas.openxmlformats.org/drawingml/2006/main"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a="http://schemas.openxmlformats.org/drawingml/2006/main"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a="http://schemas.openxmlformats.org/drawingml/2006/main"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691</Words>
  <Application>Microsoft Macintosh PowerPoint</Application>
  <PresentationFormat>Benutzerdefiniert</PresentationFormat>
  <Paragraphs>72</Paragraphs>
  <Slides>7</Slides>
  <Notes>0</Notes>
  <HiddenSlides>0</HiddenSlides>
  <MMClips>0</MMClips>
  <ScaleCrop>false</ScaleCrop>
  <HeadingPairs>
    <vt:vector size="4" baseType="variant">
      <vt:variant>
        <vt:lpstr>Entwurfsvorlage</vt:lpstr>
      </vt:variant>
      <vt:variant>
        <vt:i4>2</vt:i4>
      </vt:variant>
      <vt:variant>
        <vt:lpstr>Folientitel</vt:lpstr>
      </vt:variant>
      <vt:variant>
        <vt:i4>7</vt:i4>
      </vt:variant>
    </vt:vector>
  </HeadingPairs>
  <TitlesOfParts>
    <vt:vector size="9" baseType="lpstr">
      <vt:lpstr>Office Theme</vt:lpstr>
      <vt:lpstr>Benutzerdefiniertes Design</vt:lpstr>
      <vt:lpstr> Ausbildungsreform aus der Perspektive der Hochschulen Von der bunten Vielfalt der Ausbildungsinstitute zurück an die Universitäten</vt:lpstr>
      <vt:lpstr>Heutige Situation an den Hochschulen  vor der Reform</vt:lpstr>
      <vt:lpstr>Folie 3</vt:lpstr>
      <vt:lpstr>Inhalte der Ausbildung: M.Sc. – Schwerpunkt:  Klinische Psychologie und Psychotherapie        2016, Porf. Dr. Thomas Fydrich</vt:lpstr>
      <vt:lpstr>Praxisorientierte Lehre Bachelor und Master</vt:lpstr>
      <vt:lpstr> Beeindruckend, aber Gefahrenpunkte aus unserer Sicht</vt:lpstr>
      <vt:lpstr>Heutige Situation an den Hochschulen  vor der Reform</vt:lpstr>
    </vt:vector>
  </TitlesOfParts>
  <Company>VDR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Vertreterversammlung der Deutschen Rentenversicherung Bund</dc:title>
  <dc:creator>VDR</dc:creator>
  <cp:lastModifiedBy>Manfred Thielen</cp:lastModifiedBy>
  <cp:revision>876</cp:revision>
  <cp:lastPrinted>2005-10-13T09:15:22Z</cp:lastPrinted>
  <dcterms:created xsi:type="dcterms:W3CDTF">2016-09-29T11:56:35Z</dcterms:created>
  <dcterms:modified xsi:type="dcterms:W3CDTF">2016-09-29T11:58:58Z</dcterms:modified>
</cp:coreProperties>
</file>