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autoCompressPictures="0">
  <p:sldMasterIdLst>
    <p:sldMasterId id="2147483840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6013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12" y="-4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09.10.2016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2312" y="981456"/>
            <a:ext cx="7315200" cy="3255264"/>
          </a:xfrm>
        </p:spPr>
        <p:txBody>
          <a:bodyPr>
            <a:normAutofit/>
          </a:bodyPr>
          <a:lstStyle/>
          <a:p>
            <a:pPr algn="ctr"/>
            <a:r>
              <a:rPr lang="de-DE" dirty="0" smtClean="0"/>
              <a:t>Ausbildungsreform aus</a:t>
            </a:r>
            <a:br>
              <a:rPr lang="de-DE" dirty="0" smtClean="0"/>
            </a:br>
            <a:r>
              <a:rPr lang="de-DE" dirty="0" smtClean="0"/>
              <a:t>Sicht der </a:t>
            </a:r>
            <a:r>
              <a:rPr lang="de-DE" dirty="0" err="1" smtClean="0"/>
              <a:t>PiA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Anja Hildebrand</a:t>
            </a:r>
            <a:endParaRPr lang="de-DE" sz="24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06140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70688" y="438912"/>
            <a:ext cx="11850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 smtClean="0"/>
              <a:t>Ist-Zustand:</a:t>
            </a:r>
            <a:endParaRPr lang="de-DE" sz="4000" dirty="0"/>
          </a:p>
        </p:txBody>
      </p:sp>
      <p:sp>
        <p:nvSpPr>
          <p:cNvPr id="6" name="Textfeld 5"/>
          <p:cNvSpPr txBox="1"/>
          <p:nvPr/>
        </p:nvSpPr>
        <p:spPr>
          <a:xfrm>
            <a:off x="268224" y="1755648"/>
            <a:ext cx="116555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/>
              <a:t>Finanzierung</a:t>
            </a:r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/>
              <a:t>Verantwortung</a:t>
            </a:r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/>
              <a:t>Risiko</a:t>
            </a:r>
          </a:p>
          <a:p>
            <a:endParaRPr lang="de-DE" sz="2800" dirty="0" smtClean="0"/>
          </a:p>
          <a:p>
            <a:r>
              <a:rPr lang="de-DE" sz="2800" dirty="0" smtClean="0"/>
              <a:t>               </a:t>
            </a:r>
            <a:r>
              <a:rPr lang="de-DE" sz="2800" b="1" dirty="0" smtClean="0"/>
              <a:t>Augenhöhe</a:t>
            </a:r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/>
          </a:p>
        </p:txBody>
      </p:sp>
      <p:sp>
        <p:nvSpPr>
          <p:cNvPr id="2" name="Pfeil nach rechts 1"/>
          <p:cNvSpPr/>
          <p:nvPr/>
        </p:nvSpPr>
        <p:spPr>
          <a:xfrm>
            <a:off x="365760" y="437955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45414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70688" y="438912"/>
            <a:ext cx="11850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 smtClean="0"/>
              <a:t>Reform als Chance- Anforderungen aus Sicht der </a:t>
            </a:r>
            <a:r>
              <a:rPr lang="de-DE" sz="4000" dirty="0" err="1" smtClean="0"/>
              <a:t>PiA</a:t>
            </a:r>
            <a:endParaRPr lang="de-DE" sz="4000" dirty="0"/>
          </a:p>
        </p:txBody>
      </p:sp>
      <p:sp>
        <p:nvSpPr>
          <p:cNvPr id="6" name="Textfeld 5"/>
          <p:cNvSpPr txBox="1"/>
          <p:nvPr/>
        </p:nvSpPr>
        <p:spPr>
          <a:xfrm>
            <a:off x="170688" y="1743456"/>
            <a:ext cx="116555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u="sng" dirty="0" smtClean="0"/>
              <a:t>Ausbildung Teil I- Studium</a:t>
            </a:r>
          </a:p>
          <a:p>
            <a:endParaRPr lang="de-DE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de-DE" sz="2800" dirty="0" smtClean="0"/>
              <a:t>Approbationsordnung</a:t>
            </a:r>
          </a:p>
          <a:p>
            <a:pPr marL="514350" indent="-514350">
              <a:buFont typeface="+mj-lt"/>
              <a:buAutoNum type="arabicPeriod"/>
            </a:pPr>
            <a:endParaRPr lang="de-DE" sz="2800" dirty="0"/>
          </a:p>
          <a:p>
            <a:pPr marL="514350" indent="-514350">
              <a:buFont typeface="+mj-lt"/>
              <a:buAutoNum type="arabicPeriod"/>
            </a:pPr>
            <a:r>
              <a:rPr lang="de-DE" sz="2800" dirty="0"/>
              <a:t>Lehre der vier Grundorientierungen </a:t>
            </a:r>
          </a:p>
          <a:p>
            <a:pPr marL="514350" indent="-514350">
              <a:buFont typeface="+mj-lt"/>
              <a:buAutoNum type="arabicPeriod"/>
            </a:pPr>
            <a:endParaRPr lang="de-DE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de-DE" sz="2800" dirty="0" smtClean="0"/>
              <a:t>Umfang/ Dauer/ Flexibilität</a:t>
            </a:r>
          </a:p>
          <a:p>
            <a:pPr marL="514350" indent="-514350">
              <a:buFont typeface="+mj-lt"/>
              <a:buAutoNum type="arabicPeriod"/>
            </a:pPr>
            <a:endParaRPr lang="de-DE" sz="2800" dirty="0"/>
          </a:p>
          <a:p>
            <a:pPr marL="514350" indent="-514350">
              <a:buFont typeface="+mj-lt"/>
              <a:buAutoNum type="arabicPeriod"/>
            </a:pPr>
            <a:r>
              <a:rPr lang="de-DE" sz="2800" dirty="0"/>
              <a:t>Zugang zu </a:t>
            </a:r>
            <a:r>
              <a:rPr lang="de-DE" sz="2800" dirty="0" smtClean="0"/>
              <a:t>Ausbildungsabschnitten</a:t>
            </a:r>
          </a:p>
          <a:p>
            <a:pPr marL="514350" indent="-514350">
              <a:buFont typeface="+mj-lt"/>
              <a:buAutoNum type="arabicPeriod"/>
            </a:pPr>
            <a:endParaRPr lang="de-DE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de-DE" sz="2800" dirty="0" smtClean="0"/>
              <a:t>Praktika und Praxissemester</a:t>
            </a:r>
            <a:endParaRPr lang="de-DE" sz="28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04308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70688" y="438912"/>
            <a:ext cx="11850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/>
              <a:t>Reform als Chance- Anforderungen aus Sicht der </a:t>
            </a:r>
            <a:r>
              <a:rPr lang="de-DE" sz="4000" dirty="0" err="1"/>
              <a:t>PiA</a:t>
            </a:r>
            <a:endParaRPr lang="de-DE" sz="4000" dirty="0"/>
          </a:p>
        </p:txBody>
      </p:sp>
      <p:sp>
        <p:nvSpPr>
          <p:cNvPr id="6" name="Textfeld 5"/>
          <p:cNvSpPr txBox="1"/>
          <p:nvPr/>
        </p:nvSpPr>
        <p:spPr>
          <a:xfrm>
            <a:off x="268224" y="1755648"/>
            <a:ext cx="1165555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u="sng" dirty="0" smtClean="0"/>
              <a:t>Ausbildung Teil II- Weiterbildung:</a:t>
            </a:r>
            <a:endParaRPr lang="de-DE" sz="2800" u="sng" dirty="0"/>
          </a:p>
          <a:p>
            <a:endParaRPr lang="de-DE" sz="2800" dirty="0"/>
          </a:p>
          <a:p>
            <a:pPr marL="514350" indent="-514350">
              <a:buFont typeface="+mj-lt"/>
              <a:buAutoNum type="arabicPeriod"/>
            </a:pPr>
            <a:r>
              <a:rPr lang="de-DE" sz="2800" dirty="0" smtClean="0"/>
              <a:t>Weiterbildungsziele</a:t>
            </a:r>
          </a:p>
          <a:p>
            <a:pPr marL="514350" indent="-514350">
              <a:buFont typeface="+mj-lt"/>
              <a:buAutoNum type="arabicPeriod"/>
            </a:pPr>
            <a:endParaRPr lang="de-DE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de-DE" sz="2800" dirty="0" smtClean="0"/>
              <a:t>Weiterbildungsorganisation</a:t>
            </a:r>
          </a:p>
          <a:p>
            <a:pPr marL="514350" indent="-514350">
              <a:buFont typeface="+mj-lt"/>
              <a:buAutoNum type="arabicPeriod"/>
            </a:pPr>
            <a:endParaRPr lang="de-DE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de-DE" sz="2800" dirty="0" smtClean="0"/>
              <a:t>Anforderung an Weiterbildungsstätten</a:t>
            </a:r>
            <a:endParaRPr lang="de-DE" sz="28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93162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70688" y="438912"/>
            <a:ext cx="11850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 smtClean="0"/>
              <a:t>Ausblick Ausbildungsreform</a:t>
            </a:r>
            <a:endParaRPr lang="de-DE" sz="4000" dirty="0"/>
          </a:p>
        </p:txBody>
      </p:sp>
      <p:sp>
        <p:nvSpPr>
          <p:cNvPr id="6" name="Textfeld 5"/>
          <p:cNvSpPr txBox="1"/>
          <p:nvPr/>
        </p:nvSpPr>
        <p:spPr>
          <a:xfrm>
            <a:off x="268224" y="1755648"/>
            <a:ext cx="116555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/>
              <a:t>Approbation nach dem Studium</a:t>
            </a:r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/>
              <a:t>Erhöhung der Ambulanzstunden</a:t>
            </a:r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/>
              <a:t>Weiterbildungsorganisation aus einer Hand schwer umsetzbar?</a:t>
            </a:r>
          </a:p>
          <a:p>
            <a:endParaRPr lang="de-DE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/>
              <a:t>Gedeckeltes Angebot an bezahlten Weiterbildungsplätzen?</a:t>
            </a:r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/>
              <a:t>FINANZIERUNG???? </a:t>
            </a:r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76113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70688" y="438912"/>
            <a:ext cx="11850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 smtClean="0"/>
              <a:t>Offene Fragen:</a:t>
            </a:r>
            <a:endParaRPr lang="de-DE" sz="4000" dirty="0"/>
          </a:p>
        </p:txBody>
      </p:sp>
      <p:sp>
        <p:nvSpPr>
          <p:cNvPr id="6" name="Textfeld 5"/>
          <p:cNvSpPr txBox="1"/>
          <p:nvPr/>
        </p:nvSpPr>
        <p:spPr>
          <a:xfrm>
            <a:off x="268224" y="1755648"/>
            <a:ext cx="1165555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/>
              <a:t>Ökonomisches Denken hinter der Entwicklung der Reform;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   wer trägt die Konsequenzen?</a:t>
            </a:r>
          </a:p>
          <a:p>
            <a:endParaRPr lang="de-DE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w</a:t>
            </a:r>
            <a:r>
              <a:rPr lang="de-DE" sz="2800" dirty="0" smtClean="0"/>
              <a:t>er trägt die Verantwortung für die Qualitätssicherung?</a:t>
            </a:r>
          </a:p>
          <a:p>
            <a:endParaRPr lang="de-DE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/>
              <a:t>wie sieht das Berufsbild eines </a:t>
            </a:r>
            <a:r>
              <a:rPr lang="de-DE" sz="2800" dirty="0" smtClean="0"/>
              <a:t>zukünftigen psychologischen </a:t>
            </a:r>
            <a:r>
              <a:rPr lang="de-DE" sz="2800" dirty="0"/>
              <a:t>Psychotherapeut*in aus</a:t>
            </a:r>
            <a:r>
              <a:rPr lang="de-DE" sz="2800" dirty="0" smtClean="0"/>
              <a:t>?</a:t>
            </a:r>
          </a:p>
          <a:p>
            <a:r>
              <a:rPr lang="de-DE" sz="2800" dirty="0"/>
              <a:t> </a:t>
            </a:r>
            <a:r>
              <a:rPr lang="de-DE" sz="2800" dirty="0" smtClean="0"/>
              <a:t>      </a:t>
            </a:r>
            <a:endParaRPr lang="de-DE" sz="2800" dirty="0"/>
          </a:p>
          <a:p>
            <a:endParaRPr lang="de-DE" sz="2800" dirty="0"/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 smtClean="0"/>
          </a:p>
          <a:p>
            <a:endParaRPr lang="de-D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96333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2312" y="981456"/>
            <a:ext cx="7315200" cy="3255264"/>
          </a:xfrm>
        </p:spPr>
        <p:txBody>
          <a:bodyPr>
            <a:normAutofit/>
          </a:bodyPr>
          <a:lstStyle/>
          <a:p>
            <a:pPr algn="ctr"/>
            <a:r>
              <a:rPr lang="de-DE" dirty="0" smtClean="0"/>
              <a:t>Vielen </a:t>
            </a:r>
            <a:r>
              <a:rPr lang="de-DE" smtClean="0"/>
              <a:t>Dank!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de-DE" sz="24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57813635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TM03457475[[fn=Rahmen]]</Template>
  <TotalTime>0</TotalTime>
  <Words>137</Words>
  <Application>Microsoft Macintosh PowerPoint</Application>
  <PresentationFormat>Benutzerdefiniert</PresentationFormat>
  <Paragraphs>52</Paragraphs>
  <Slides>7</Slides>
  <Notes>0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Rahmen</vt:lpstr>
      <vt:lpstr>Ausbildungsreform aus Sicht der PiA </vt:lpstr>
      <vt:lpstr>Folie 2</vt:lpstr>
      <vt:lpstr>Folie 3</vt:lpstr>
      <vt:lpstr>Folie 4</vt:lpstr>
      <vt:lpstr>Folie 5</vt:lpstr>
      <vt:lpstr>Folie 6</vt:lpstr>
      <vt:lpstr>Vielen Dank!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Ausbildungsreform aus Sicht der PiA</dc:title>
  <dc:creator>Anja</dc:creator>
  <cp:lastModifiedBy>Manfred Thielen</cp:lastModifiedBy>
  <cp:revision>25</cp:revision>
  <dcterms:created xsi:type="dcterms:W3CDTF">2016-10-09T20:29:54Z</dcterms:created>
  <dcterms:modified xsi:type="dcterms:W3CDTF">2016-10-09T23:57:31Z</dcterms:modified>
</cp:coreProperties>
</file>