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4" r:id="rId1"/>
  </p:sldMasterIdLst>
  <p:notesMasterIdLst>
    <p:notesMasterId r:id="rId21"/>
  </p:notesMasterIdLst>
  <p:handoutMasterIdLst>
    <p:handoutMasterId r:id="rId22"/>
  </p:handoutMasterIdLst>
  <p:sldIdLst>
    <p:sldId id="256" r:id="rId2"/>
    <p:sldId id="277" r:id="rId3"/>
    <p:sldId id="273" r:id="rId4"/>
    <p:sldId id="272" r:id="rId5"/>
    <p:sldId id="292" r:id="rId6"/>
    <p:sldId id="293" r:id="rId7"/>
    <p:sldId id="289" r:id="rId8"/>
    <p:sldId id="294" r:id="rId9"/>
    <p:sldId id="295" r:id="rId10"/>
    <p:sldId id="296" r:id="rId11"/>
    <p:sldId id="283" r:id="rId12"/>
    <p:sldId id="306" r:id="rId13"/>
    <p:sldId id="307" r:id="rId14"/>
    <p:sldId id="308" r:id="rId15"/>
    <p:sldId id="298" r:id="rId16"/>
    <p:sldId id="311" r:id="rId17"/>
    <p:sldId id="299" r:id="rId18"/>
    <p:sldId id="259" r:id="rId19"/>
    <p:sldId id="276" r:id="rId20"/>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B301B821-A1FF-4177-AEE7-76D212191A09}">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7" autoAdjust="0"/>
    <p:restoredTop sz="82514" autoAdjust="0"/>
  </p:normalViewPr>
  <p:slideViewPr>
    <p:cSldViewPr>
      <p:cViewPr varScale="1">
        <p:scale>
          <a:sx n="72" d="100"/>
          <a:sy n="72" d="100"/>
        </p:scale>
        <p:origin x="-1786" y="-96"/>
      </p:cViewPr>
      <p:guideLst>
        <p:guide orient="horz" pos="2160"/>
        <p:guide pos="2880"/>
      </p:guideLst>
    </p:cSldViewPr>
  </p:slideViewPr>
  <p:outlineViewPr>
    <p:cViewPr>
      <p:scale>
        <a:sx n="33" d="100"/>
        <a:sy n="33" d="100"/>
      </p:scale>
      <p:origin x="48" y="5644"/>
    </p:cViewPr>
  </p:outlineViewPr>
  <p:notesTextViewPr>
    <p:cViewPr>
      <p:scale>
        <a:sx n="100" d="100"/>
        <a:sy n="100" d="100"/>
      </p:scale>
      <p:origin x="0" y="0"/>
    </p:cViewPr>
  </p:notesTextViewPr>
  <p:notesViewPr>
    <p:cSldViewPr>
      <p:cViewPr varScale="1">
        <p:scale>
          <a:sx n="58" d="100"/>
          <a:sy n="58" d="100"/>
        </p:scale>
        <p:origin x="-3012"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endParaRPr lang="en-US"/>
          </a:p>
        </p:txBody>
      </p:sp>
      <p:sp>
        <p:nvSpPr>
          <p:cNvPr id="3" name="Rectangle 3"/>
          <p:cNvSpPr>
            <a:spLocks noGrp="1"/>
          </p:cNvSpPr>
          <p:nvPr>
            <p:ph type="dt" sz="quarter" idx="1"/>
          </p:nvPr>
        </p:nvSpPr>
        <p:spPr>
          <a:xfrm>
            <a:off x="3850443" y="0"/>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fld id="{A81DABFE-BC32-4104-AC23-64BA517854C2}" type="datetimeFigureOut">
              <a:rPr lang="en-US"/>
              <a:pPr>
                <a:defRPr/>
              </a:pPr>
              <a:t>4/12/2018</a:t>
            </a:fld>
            <a:endParaRPr lang="en-US" dirty="0"/>
          </a:p>
        </p:txBody>
      </p:sp>
      <p:sp>
        <p:nvSpPr>
          <p:cNvPr id="4" name="Rectangle 4"/>
          <p:cNvSpPr>
            <a:spLocks noGrp="1"/>
          </p:cNvSpPr>
          <p:nvPr>
            <p:ph type="ftr" sz="quarter" idx="2"/>
          </p:nvPr>
        </p:nvSpPr>
        <p:spPr>
          <a:xfrm>
            <a:off x="0" y="9428583"/>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endParaRPr lang="en-US"/>
          </a:p>
        </p:txBody>
      </p:sp>
      <p:sp>
        <p:nvSpPr>
          <p:cNvPr id="5" name="Rectangle 5"/>
          <p:cNvSpPr>
            <a:spLocks noGrp="1"/>
          </p:cNvSpPr>
          <p:nvPr>
            <p:ph type="sldNum" sz="quarter" idx="3"/>
          </p:nvPr>
        </p:nvSpPr>
        <p:spPr>
          <a:xfrm>
            <a:off x="3850443" y="9428583"/>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fld id="{C7D2DBC6-2861-4E2B-9233-A599E45C7D83}" type="slidenum">
              <a:rPr lang="en-US"/>
              <a:pPr>
                <a:defRPr/>
              </a:pPr>
              <a:t>‹Nr.›</a:t>
            </a:fld>
            <a:endParaRPr lang="en-US" dirty="0"/>
          </a:p>
        </p:txBody>
      </p:sp>
    </p:spTree>
    <p:extLst>
      <p:ext uri="{BB962C8B-B14F-4D97-AF65-F5344CB8AC3E}">
        <p14:creationId xmlns:p14="http://schemas.microsoft.com/office/powerpoint/2010/main" val="5857909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endParaRPr lang="en-US"/>
          </a:p>
        </p:txBody>
      </p:sp>
      <p:sp>
        <p:nvSpPr>
          <p:cNvPr id="3" name="Rectangle 3"/>
          <p:cNvSpPr>
            <a:spLocks noGrp="1"/>
          </p:cNvSpPr>
          <p:nvPr>
            <p:ph type="dt" idx="1"/>
          </p:nvPr>
        </p:nvSpPr>
        <p:spPr>
          <a:xfrm>
            <a:off x="3850443" y="0"/>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fld id="{62D1B4F7-D422-4F7E-A979-032FAD382B89}" type="datetimeFigureOut">
              <a:rPr lang="en-US"/>
              <a:pPr>
                <a:defRPr/>
              </a:pPr>
              <a:t>4/12/2018</a:t>
            </a:fld>
            <a:endParaRPr lang="en-US" dirty="0"/>
          </a:p>
        </p:txBody>
      </p:sp>
      <p:sp>
        <p:nvSpPr>
          <p:cNvPr id="4" name="Rectangle 4"/>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anchor="ctr"/>
          <a:lstStyle/>
          <a:p>
            <a:pPr lvl="0"/>
            <a:endParaRPr lang="en-US" noProof="0" dirty="0"/>
          </a:p>
        </p:txBody>
      </p:sp>
      <p:sp>
        <p:nvSpPr>
          <p:cNvPr id="5" name="Rectangle 5"/>
          <p:cNvSpPr>
            <a:spLocks noGrp="1"/>
          </p:cNvSpPr>
          <p:nvPr>
            <p:ph type="body" sz="quarter" idx="3"/>
          </p:nvPr>
        </p:nvSpPr>
        <p:spPr>
          <a:xfrm>
            <a:off x="679768" y="4715153"/>
            <a:ext cx="5438140" cy="4466987"/>
          </a:xfrm>
          <a:prstGeom prst="rect">
            <a:avLst/>
          </a:prstGeom>
        </p:spPr>
        <p:txBody>
          <a:bodyPr vert="horz">
            <a:normAutofit/>
          </a:bodyPr>
          <a:lstStyle/>
          <a:p>
            <a:pPr lvl="0"/>
            <a:r>
              <a:rPr lang="en-US" noProof="1" smtClean="0"/>
              <a:t>Click to edit Master text styles</a:t>
            </a:r>
            <a:endParaRPr lang="en-US" noProof="0"/>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0"/>
          </a:p>
        </p:txBody>
      </p:sp>
      <p:sp>
        <p:nvSpPr>
          <p:cNvPr id="6" name="Rectangle 6"/>
          <p:cNvSpPr>
            <a:spLocks noGrp="1"/>
          </p:cNvSpPr>
          <p:nvPr>
            <p:ph type="ftr" sz="quarter" idx="4"/>
          </p:nvPr>
        </p:nvSpPr>
        <p:spPr>
          <a:xfrm>
            <a:off x="0" y="9428583"/>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endParaRPr lang="en-US"/>
          </a:p>
        </p:txBody>
      </p:sp>
      <p:sp>
        <p:nvSpPr>
          <p:cNvPr id="7" name="Rectangle 7"/>
          <p:cNvSpPr>
            <a:spLocks noGrp="1"/>
          </p:cNvSpPr>
          <p:nvPr>
            <p:ph type="sldNum" sz="quarter" idx="5"/>
          </p:nvPr>
        </p:nvSpPr>
        <p:spPr>
          <a:xfrm>
            <a:off x="3850443" y="9428583"/>
            <a:ext cx="2945659" cy="496332"/>
          </a:xfrm>
          <a:prstGeom prst="rect">
            <a:avLst/>
          </a:prstGeom>
        </p:spPr>
        <p:txBody>
          <a:bodyPr vert="horz"/>
          <a:lstStyle>
            <a:lvl1pPr fontAlgn="auto">
              <a:spcBef>
                <a:spcPts val="0"/>
              </a:spcBef>
              <a:spcAft>
                <a:spcPts val="0"/>
              </a:spcAft>
              <a:defRPr>
                <a:latin typeface="+mn-lt"/>
                <a:cs typeface="+mn-cs"/>
              </a:defRPr>
            </a:lvl1pPr>
          </a:lstStyle>
          <a:p>
            <a:pPr>
              <a:defRPr/>
            </a:pPr>
            <a:fld id="{07E2A1B6-EF8A-4C38-9630-D65C01EC4198}" type="slidenum">
              <a:rPr lang="en-US"/>
              <a:pPr>
                <a:defRPr/>
              </a:pPr>
              <a:t>‹Nr.›</a:t>
            </a:fld>
            <a:endParaRPr lang="en-US" dirty="0"/>
          </a:p>
        </p:txBody>
      </p:sp>
    </p:spTree>
    <p:extLst>
      <p:ext uri="{BB962C8B-B14F-4D97-AF65-F5344CB8AC3E}">
        <p14:creationId xmlns:p14="http://schemas.microsoft.com/office/powerpoint/2010/main" val="2720733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p:cNvSpPr>
          <p:nvPr>
            <p:ph type="sldImg"/>
          </p:nvPr>
        </p:nvSpPr>
        <p:spPr bwMode="auto">
          <a:noFill/>
          <a:ln>
            <a:solidFill>
              <a:srgbClr val="000000"/>
            </a:solidFill>
            <a:miter lim="800000"/>
            <a:headEnd/>
            <a:tailEnd/>
          </a:ln>
        </p:spPr>
      </p:sp>
      <p:sp>
        <p:nvSpPr>
          <p:cNvPr id="16386"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16387"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9FF09BBB-7C3B-404E-B2D0-4A997169DC5A}" type="datetime1">
              <a:rPr lang="en-US">
                <a:cs typeface="Arial" charset="0"/>
              </a:rPr>
              <a:pPr fontAlgn="base">
                <a:spcBef>
                  <a:spcPct val="0"/>
                </a:spcBef>
                <a:spcAft>
                  <a:spcPct val="0"/>
                </a:spcAft>
                <a:defRPr/>
              </a:pPr>
              <a:t>4/12/2018</a:t>
            </a:fld>
            <a:endParaRPr lang="en-US">
              <a:cs typeface="Arial" charset="0"/>
            </a:endParaRPr>
          </a:p>
        </p:txBody>
      </p:sp>
      <p:sp>
        <p:nvSpPr>
          <p:cNvPr id="16388"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16389"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D09377C4-53F4-4B0D-9126-3D7F206ADA94}" type="slidenum">
              <a:rPr lang="en-US">
                <a:cs typeface="Arial" charset="0"/>
              </a:rPr>
              <a:pPr fontAlgn="base">
                <a:spcBef>
                  <a:spcPct val="0"/>
                </a:spcBef>
                <a:spcAft>
                  <a:spcPct val="0"/>
                </a:spcAft>
                <a:defRPr/>
              </a:pPr>
              <a:t>1</a:t>
            </a:fld>
            <a:endParaRPr lang="en-US">
              <a:cs typeface="Arial" charset="0"/>
            </a:endParaRPr>
          </a:p>
        </p:txBody>
      </p:sp>
      <p:sp>
        <p:nvSpPr>
          <p:cNvPr id="16390"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8675" name="Rectangle 4"/>
          <p:cNvSpPr txBox="1">
            <a:spLocks noGrp="1"/>
          </p:cNvSpPr>
          <p:nvPr/>
        </p:nvSpPr>
        <p:spPr bwMode="auto">
          <a:xfrm>
            <a:off x="3850443" y="0"/>
            <a:ext cx="2945659" cy="496332"/>
          </a:xfrm>
          <a:prstGeom prst="rect">
            <a:avLst/>
          </a:prstGeom>
          <a:noFill/>
          <a:ln>
            <a:miter lim="800000"/>
            <a:headEnd/>
            <a:tailEnd/>
          </a:ln>
        </p:spPr>
        <p:txBody>
          <a:bodyPr/>
          <a:lstStyle/>
          <a:p>
            <a:pPr>
              <a:defRPr/>
            </a:pPr>
            <a:fld id="{5A7A33C4-6876-42B9-AD2F-6B537F485521}" type="datetime1">
              <a:rPr lang="en-US">
                <a:latin typeface="+mn-lt"/>
              </a:rPr>
              <a:pPr>
                <a:defRPr/>
              </a:pPr>
              <a:t>4/12/2018</a:t>
            </a:fld>
            <a:endParaRPr lang="en-US">
              <a:latin typeface="+mn-lt"/>
            </a:endParaRPr>
          </a:p>
        </p:txBody>
      </p:sp>
      <p:sp>
        <p:nvSpPr>
          <p:cNvPr id="28676" name="Rectangle 5"/>
          <p:cNvSpPr txBox="1">
            <a:spLocks noGrp="1"/>
          </p:cNvSpPr>
          <p:nvPr/>
        </p:nvSpPr>
        <p:spPr bwMode="auto">
          <a:xfrm>
            <a:off x="0" y="9428583"/>
            <a:ext cx="2945659" cy="496332"/>
          </a:xfrm>
          <a:prstGeom prst="rect">
            <a:avLst/>
          </a:prstGeom>
          <a:noFill/>
          <a:ln>
            <a:miter lim="800000"/>
            <a:headEnd/>
            <a:tailEnd/>
          </a:ln>
        </p:spPr>
        <p:txBody>
          <a:bodyPr/>
          <a:lstStyle/>
          <a:p>
            <a:pPr>
              <a:defRPr/>
            </a:pPr>
            <a:endParaRPr lang="de-DE">
              <a:latin typeface="+mn-lt"/>
            </a:endParaRPr>
          </a:p>
        </p:txBody>
      </p:sp>
      <p:sp>
        <p:nvSpPr>
          <p:cNvPr id="28677" name="Rectangle 6"/>
          <p:cNvSpPr txBox="1">
            <a:spLocks noGrp="1"/>
          </p:cNvSpPr>
          <p:nvPr/>
        </p:nvSpPr>
        <p:spPr bwMode="auto">
          <a:xfrm>
            <a:off x="3850443" y="9428583"/>
            <a:ext cx="2945659" cy="496332"/>
          </a:xfrm>
          <a:prstGeom prst="rect">
            <a:avLst/>
          </a:prstGeom>
          <a:noFill/>
          <a:ln>
            <a:miter lim="800000"/>
            <a:headEnd/>
            <a:tailEnd/>
          </a:ln>
        </p:spPr>
        <p:txBody>
          <a:bodyPr/>
          <a:lstStyle/>
          <a:p>
            <a:pPr>
              <a:defRPr/>
            </a:pPr>
            <a:fld id="{47F46CF0-38DB-40DD-B73F-9D03565E5439}" type="slidenum">
              <a:rPr lang="en-US">
                <a:latin typeface="+mn-lt"/>
              </a:rPr>
              <a:pPr>
                <a:defRPr/>
              </a:pPr>
              <a:t>11</a:t>
            </a:fld>
            <a:endParaRPr lang="en-US">
              <a:latin typeface="+mn-lt"/>
            </a:endParaRPr>
          </a:p>
        </p:txBody>
      </p:sp>
      <p:sp>
        <p:nvSpPr>
          <p:cNvPr id="28678" name="Rectangle 7"/>
          <p:cNvSpPr txBox="1">
            <a:spLocks noGrp="1"/>
          </p:cNvSpPr>
          <p:nvPr/>
        </p:nvSpPr>
        <p:spPr bwMode="auto">
          <a:xfrm>
            <a:off x="0" y="0"/>
            <a:ext cx="2945659" cy="496332"/>
          </a:xfrm>
          <a:prstGeom prst="rect">
            <a:avLst/>
          </a:prstGeom>
          <a:noFill/>
          <a:ln>
            <a:miter lim="800000"/>
            <a:headEnd/>
            <a:tailEnd/>
          </a:ln>
        </p:spPr>
        <p:txBody>
          <a:bodyPr/>
          <a:lstStyle/>
          <a:p>
            <a:pPr>
              <a:defRPr/>
            </a:pPr>
            <a:endParaRPr lang="de-DE">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p:cNvSpPr>
          <p:nvPr>
            <p:ph type="sldImg"/>
          </p:nvPr>
        </p:nvSpPr>
        <p:spPr bwMode="auto">
          <a:noFill/>
          <a:ln>
            <a:solidFill>
              <a:srgbClr val="000000"/>
            </a:solidFill>
            <a:miter lim="800000"/>
            <a:headEnd/>
            <a:tailEnd/>
          </a:ln>
        </p:spPr>
      </p:sp>
      <p:sp>
        <p:nvSpPr>
          <p:cNvPr id="2969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8675"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A7A33C4-6876-42B9-AD2F-6B537F485521}" type="datetime1">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4/12/2018</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8676"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
        <p:nvSpPr>
          <p:cNvPr id="28677"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C64E7EAD-A653-447F-9085-E411C345C07F}" type="slidenum">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13</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8678"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3340753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p:cNvSpPr>
          <p:nvPr>
            <p:ph type="sldImg"/>
          </p:nvPr>
        </p:nvSpPr>
        <p:spPr bwMode="auto">
          <a:noFill/>
          <a:ln>
            <a:solidFill>
              <a:srgbClr val="000000"/>
            </a:solidFill>
            <a:miter lim="800000"/>
            <a:headEnd/>
            <a:tailEnd/>
          </a:ln>
        </p:spPr>
      </p:sp>
      <p:sp>
        <p:nvSpPr>
          <p:cNvPr id="2969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8675"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A7A33C4-6876-42B9-AD2F-6B537F485521}" type="datetime1">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4/12/2018</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8676"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
        <p:nvSpPr>
          <p:cNvPr id="28677"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C64E7EAD-A653-447F-9085-E411C345C07F}" type="slidenum">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14</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8678"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3340753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bwMode="auto">
          <a:noFill/>
          <a:ln>
            <a:solidFill>
              <a:srgbClr val="000000"/>
            </a:solidFill>
            <a:miter lim="800000"/>
            <a:headEnd/>
            <a:tailEnd/>
          </a:ln>
        </p:spPr>
      </p:sp>
      <p:sp>
        <p:nvSpPr>
          <p:cNvPr id="59395"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30723" name="Rectangle 4"/>
          <p:cNvSpPr txBox="1">
            <a:spLocks noGrp="1"/>
          </p:cNvSpPr>
          <p:nvPr/>
        </p:nvSpPr>
        <p:spPr bwMode="auto">
          <a:xfrm>
            <a:off x="3850443" y="0"/>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1C8FAEE-7A45-4BD7-8E0A-DD026120DDD7}" type="datetime1">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4/12/2018</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30724" name="Rectangle 5"/>
          <p:cNvSpPr txBox="1">
            <a:spLocks noGrp="1"/>
          </p:cNvSpPr>
          <p:nvPr/>
        </p:nvSpPr>
        <p:spPr bwMode="auto">
          <a:xfrm>
            <a:off x="0" y="9428583"/>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30725" name="Rectangle 6"/>
          <p:cNvSpPr txBox="1">
            <a:spLocks noGrp="1"/>
          </p:cNvSpPr>
          <p:nvPr/>
        </p:nvSpPr>
        <p:spPr bwMode="auto">
          <a:xfrm>
            <a:off x="3850443" y="9428583"/>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460CDD7A-FDE1-40F3-A7F8-ACDABAF85821}" type="slidenum">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17</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30726" name="Rectangle 7"/>
          <p:cNvSpPr txBox="1">
            <a:spLocks noGrp="1"/>
          </p:cNvSpPr>
          <p:nvPr/>
        </p:nvSpPr>
        <p:spPr bwMode="auto">
          <a:xfrm>
            <a:off x="0" y="0"/>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2449944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p:cNvSpPr>
          <p:nvPr>
            <p:ph type="sldImg"/>
          </p:nvPr>
        </p:nvSpPr>
        <p:spPr bwMode="auto">
          <a:noFill/>
          <a:ln>
            <a:solidFill>
              <a:srgbClr val="000000"/>
            </a:solidFill>
            <a:miter lim="800000"/>
            <a:headEnd/>
            <a:tailEnd/>
          </a:ln>
        </p:spPr>
      </p:sp>
      <p:sp>
        <p:nvSpPr>
          <p:cNvPr id="43010"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r>
              <a:rPr lang="de-DE" b="1" dirty="0" smtClean="0"/>
              <a:t>Fett gedruckt sind die Verfahren, die zur Ausbildung zugelassen werden</a:t>
            </a:r>
          </a:p>
          <a:p>
            <a:endParaRPr lang="de-DE" b="1" dirty="0" smtClean="0"/>
          </a:p>
          <a:p>
            <a:r>
              <a:rPr lang="de-DE" b="0" dirty="0" smtClean="0"/>
              <a:t>(…)*: Wissenschaftliche Anerkennung nur für einige Anwendungsbereiche</a:t>
            </a:r>
            <a:r>
              <a:rPr lang="de-DE" b="0" baseline="0" dirty="0" smtClean="0"/>
              <a:t>, nicht als Ganzes (nicht als Verfahren oder Methode)</a:t>
            </a:r>
          </a:p>
          <a:p>
            <a:endParaRPr lang="de-DE" b="0" dirty="0" smtClean="0"/>
          </a:p>
          <a:p>
            <a:r>
              <a:rPr lang="de-DE" b="1" dirty="0" smtClean="0"/>
              <a:t>Vorbemerkung</a:t>
            </a:r>
          </a:p>
          <a:p>
            <a:r>
              <a:rPr lang="de-DE" dirty="0" smtClean="0"/>
              <a:t>Die Verhaltenstherapie und die psychoanalytisch begründeten Verfahren unterliegen als vom Bundesausschuss der Ärzte und Krankenkassen anerkannte Verfahren nicht der kritischen Prüfung durch eine Landesbehörde oder der gutachterlichen Stellungnahme des Wissenschaftlichen Beirates Psychotherapie nach § 11 PsychThG (WBP). Nach Auffassung des WBP ist es jedoch im Sinne einer prinzipiellen Gleichbehandlung aller psychotherapeutischen Verfahren angebracht, wenn auch die Richtlinienverfahren die Gelegenheit wahrnehmen, die Wissenschaftlichkeit ihrer Methode evaluieren zu lassen. </a:t>
            </a:r>
          </a:p>
        </p:txBody>
      </p:sp>
      <p:sp>
        <p:nvSpPr>
          <p:cNvPr id="32771"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DAF3D47D-857D-409A-9D11-E8711BA92650}" type="datetime1">
              <a:rPr lang="en-US">
                <a:cs typeface="Arial" charset="0"/>
              </a:rPr>
              <a:pPr fontAlgn="base">
                <a:spcBef>
                  <a:spcPct val="0"/>
                </a:spcBef>
                <a:spcAft>
                  <a:spcPct val="0"/>
                </a:spcAft>
                <a:defRPr/>
              </a:pPr>
              <a:t>4/12/2018</a:t>
            </a:fld>
            <a:endParaRPr lang="en-US">
              <a:cs typeface="Arial" charset="0"/>
            </a:endParaRPr>
          </a:p>
        </p:txBody>
      </p:sp>
      <p:sp>
        <p:nvSpPr>
          <p:cNvPr id="32772"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32773"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425461FF-617A-4143-A45F-A99E99E631E8}" type="slidenum">
              <a:rPr lang="en-US">
                <a:cs typeface="Arial" charset="0"/>
              </a:rPr>
              <a:pPr fontAlgn="base">
                <a:spcBef>
                  <a:spcPct val="0"/>
                </a:spcBef>
                <a:spcAft>
                  <a:spcPct val="0"/>
                </a:spcAft>
                <a:defRPr/>
              </a:pPr>
              <a:t>18</a:t>
            </a:fld>
            <a:endParaRPr lang="en-US">
              <a:cs typeface="Arial" charset="0"/>
            </a:endParaRPr>
          </a:p>
        </p:txBody>
      </p:sp>
      <p:sp>
        <p:nvSpPr>
          <p:cNvPr id="32774"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p:cNvSpPr>
          <p:nvPr>
            <p:ph type="sldImg"/>
          </p:nvPr>
        </p:nvSpPr>
        <p:spPr bwMode="auto">
          <a:noFill/>
          <a:ln>
            <a:solidFill>
              <a:srgbClr val="000000"/>
            </a:solidFill>
            <a:miter lim="800000"/>
            <a:headEnd/>
            <a:tailEnd/>
          </a:ln>
        </p:spPr>
      </p:sp>
      <p:sp>
        <p:nvSpPr>
          <p:cNvPr id="4505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34819"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00C3E03E-54FC-444D-BC44-9D5930EAF619}" type="datetime1">
              <a:rPr lang="en-US">
                <a:cs typeface="Arial" charset="0"/>
              </a:rPr>
              <a:pPr fontAlgn="base">
                <a:spcBef>
                  <a:spcPct val="0"/>
                </a:spcBef>
                <a:spcAft>
                  <a:spcPct val="0"/>
                </a:spcAft>
                <a:defRPr/>
              </a:pPr>
              <a:t>4/12/2018</a:t>
            </a:fld>
            <a:endParaRPr lang="en-US">
              <a:cs typeface="Arial" charset="0"/>
            </a:endParaRPr>
          </a:p>
        </p:txBody>
      </p:sp>
      <p:sp>
        <p:nvSpPr>
          <p:cNvPr id="34820"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34821"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72C28AA8-DA8E-48EA-B974-754D35471505}" type="slidenum">
              <a:rPr lang="en-US">
                <a:cs typeface="Arial" charset="0"/>
              </a:rPr>
              <a:pPr fontAlgn="base">
                <a:spcBef>
                  <a:spcPct val="0"/>
                </a:spcBef>
                <a:spcAft>
                  <a:spcPct val="0"/>
                </a:spcAft>
                <a:defRPr/>
              </a:pPr>
              <a:t>19</a:t>
            </a:fld>
            <a:endParaRPr lang="en-US">
              <a:cs typeface="Arial" charset="0"/>
            </a:endParaRPr>
          </a:p>
        </p:txBody>
      </p:sp>
      <p:sp>
        <p:nvSpPr>
          <p:cNvPr id="34822"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p:cNvSpPr>
          <p:nvPr>
            <p:ph type="sldImg"/>
          </p:nvPr>
        </p:nvSpPr>
        <p:spPr bwMode="auto">
          <a:noFill/>
          <a:ln>
            <a:solidFill>
              <a:srgbClr val="000000"/>
            </a:solidFill>
            <a:miter lim="800000"/>
            <a:headEnd/>
            <a:tailEnd/>
          </a:ln>
        </p:spPr>
      </p:sp>
      <p:sp>
        <p:nvSpPr>
          <p:cNvPr id="21506"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0483"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E53B3A83-49C3-4961-B4F9-5C921E9300AD}" type="datetime1">
              <a:rPr lang="en-US">
                <a:cs typeface="Arial" charset="0"/>
              </a:rPr>
              <a:pPr fontAlgn="base">
                <a:spcBef>
                  <a:spcPct val="0"/>
                </a:spcBef>
                <a:spcAft>
                  <a:spcPct val="0"/>
                </a:spcAft>
                <a:defRPr/>
              </a:pPr>
              <a:t>4/12/2018</a:t>
            </a:fld>
            <a:endParaRPr lang="en-US">
              <a:cs typeface="Arial" charset="0"/>
            </a:endParaRPr>
          </a:p>
        </p:txBody>
      </p:sp>
      <p:sp>
        <p:nvSpPr>
          <p:cNvPr id="20484"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20485"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66578410-8804-40F4-8C8E-72EED9719C21}" type="slidenum">
              <a:rPr lang="en-US">
                <a:cs typeface="Arial" charset="0"/>
              </a:rPr>
              <a:pPr fontAlgn="base">
                <a:spcBef>
                  <a:spcPct val="0"/>
                </a:spcBef>
                <a:spcAft>
                  <a:spcPct val="0"/>
                </a:spcAft>
                <a:defRPr/>
              </a:pPr>
              <a:t>3</a:t>
            </a:fld>
            <a:endParaRPr lang="en-US">
              <a:cs typeface="Arial" charset="0"/>
            </a:endParaRPr>
          </a:p>
        </p:txBody>
      </p:sp>
      <p:sp>
        <p:nvSpPr>
          <p:cNvPr id="20486"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p:cNvSpPr>
          <p:nvPr>
            <p:ph type="sldImg"/>
          </p:nvPr>
        </p:nvSpPr>
        <p:spPr bwMode="auto">
          <a:noFill/>
          <a:ln>
            <a:solidFill>
              <a:srgbClr val="000000"/>
            </a:solidFill>
            <a:miter lim="800000"/>
            <a:headEnd/>
            <a:tailEnd/>
          </a:ln>
        </p:spPr>
      </p:sp>
      <p:sp>
        <p:nvSpPr>
          <p:cNvPr id="1945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18435"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BFEEE30-0475-486D-BDCD-2706B6635E27}" type="datetime1">
              <a:rPr lang="en-US">
                <a:cs typeface="Arial" charset="0"/>
              </a:rPr>
              <a:pPr fontAlgn="base">
                <a:spcBef>
                  <a:spcPct val="0"/>
                </a:spcBef>
                <a:spcAft>
                  <a:spcPct val="0"/>
                </a:spcAft>
                <a:defRPr/>
              </a:pPr>
              <a:t>4/12/2018</a:t>
            </a:fld>
            <a:endParaRPr lang="en-US">
              <a:cs typeface="Arial" charset="0"/>
            </a:endParaRPr>
          </a:p>
        </p:txBody>
      </p:sp>
      <p:sp>
        <p:nvSpPr>
          <p:cNvPr id="18436"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18437"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85A9FB7-0E46-4D94-BC2C-6762B1D9FE12}" type="slidenum">
              <a:rPr lang="en-US">
                <a:cs typeface="Arial" charset="0"/>
              </a:rPr>
              <a:pPr fontAlgn="base">
                <a:spcBef>
                  <a:spcPct val="0"/>
                </a:spcBef>
                <a:spcAft>
                  <a:spcPct val="0"/>
                </a:spcAft>
                <a:defRPr/>
              </a:pPr>
              <a:t>4</a:t>
            </a:fld>
            <a:endParaRPr lang="en-US">
              <a:cs typeface="Arial" charset="0"/>
            </a:endParaRPr>
          </a:p>
        </p:txBody>
      </p:sp>
      <p:sp>
        <p:nvSpPr>
          <p:cNvPr id="18438"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p:cNvSpPr>
          <p:nvPr>
            <p:ph type="sldImg"/>
          </p:nvPr>
        </p:nvSpPr>
        <p:spPr bwMode="auto">
          <a:noFill/>
          <a:ln>
            <a:solidFill>
              <a:srgbClr val="000000"/>
            </a:solidFill>
            <a:miter lim="800000"/>
            <a:headEnd/>
            <a:tailEnd/>
          </a:ln>
        </p:spPr>
      </p:sp>
      <p:sp>
        <p:nvSpPr>
          <p:cNvPr id="1945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18435"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BFEEE30-0475-486D-BDCD-2706B6635E27}" type="datetime1">
              <a:rPr lang="en-US">
                <a:cs typeface="Arial" charset="0"/>
              </a:rPr>
              <a:pPr fontAlgn="base">
                <a:spcBef>
                  <a:spcPct val="0"/>
                </a:spcBef>
                <a:spcAft>
                  <a:spcPct val="0"/>
                </a:spcAft>
                <a:defRPr/>
              </a:pPr>
              <a:t>4/12/2018</a:t>
            </a:fld>
            <a:endParaRPr lang="en-US">
              <a:cs typeface="Arial" charset="0"/>
            </a:endParaRPr>
          </a:p>
        </p:txBody>
      </p:sp>
      <p:sp>
        <p:nvSpPr>
          <p:cNvPr id="18436"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18437"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85A9FB7-0E46-4D94-BC2C-6762B1D9FE12}" type="slidenum">
              <a:rPr lang="en-US">
                <a:cs typeface="Arial" charset="0"/>
              </a:rPr>
              <a:pPr fontAlgn="base">
                <a:spcBef>
                  <a:spcPct val="0"/>
                </a:spcBef>
                <a:spcAft>
                  <a:spcPct val="0"/>
                </a:spcAft>
                <a:defRPr/>
              </a:pPr>
              <a:t>5</a:t>
            </a:fld>
            <a:endParaRPr lang="en-US">
              <a:cs typeface="Arial" charset="0"/>
            </a:endParaRPr>
          </a:p>
        </p:txBody>
      </p:sp>
      <p:sp>
        <p:nvSpPr>
          <p:cNvPr id="18438"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extLst>
      <p:ext uri="{BB962C8B-B14F-4D97-AF65-F5344CB8AC3E}">
        <p14:creationId xmlns:p14="http://schemas.microsoft.com/office/powerpoint/2010/main" val="571617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p:cNvSpPr>
          <p:nvPr>
            <p:ph type="sldImg"/>
          </p:nvPr>
        </p:nvSpPr>
        <p:spPr bwMode="auto">
          <a:noFill/>
          <a:ln>
            <a:solidFill>
              <a:srgbClr val="000000"/>
            </a:solidFill>
            <a:miter lim="800000"/>
            <a:headEnd/>
            <a:tailEnd/>
          </a:ln>
        </p:spPr>
      </p:sp>
      <p:sp>
        <p:nvSpPr>
          <p:cNvPr id="19458"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18435"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BFEEE30-0475-486D-BDCD-2706B6635E27}" type="datetime1">
              <a:rPr lang="en-US">
                <a:cs typeface="Arial" charset="0"/>
              </a:rPr>
              <a:pPr fontAlgn="base">
                <a:spcBef>
                  <a:spcPct val="0"/>
                </a:spcBef>
                <a:spcAft>
                  <a:spcPct val="0"/>
                </a:spcAft>
                <a:defRPr/>
              </a:pPr>
              <a:t>4/12/2018</a:t>
            </a:fld>
            <a:endParaRPr lang="en-US">
              <a:cs typeface="Arial" charset="0"/>
            </a:endParaRPr>
          </a:p>
        </p:txBody>
      </p:sp>
      <p:sp>
        <p:nvSpPr>
          <p:cNvPr id="18436"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
        <p:nvSpPr>
          <p:cNvPr id="18437"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fld id="{C85A9FB7-0E46-4D94-BC2C-6762B1D9FE12}" type="slidenum">
              <a:rPr lang="en-US">
                <a:cs typeface="Arial" charset="0"/>
              </a:rPr>
              <a:pPr fontAlgn="base">
                <a:spcBef>
                  <a:spcPct val="0"/>
                </a:spcBef>
                <a:spcAft>
                  <a:spcPct val="0"/>
                </a:spcAft>
                <a:defRPr/>
              </a:pPr>
              <a:t>6</a:t>
            </a:fld>
            <a:endParaRPr lang="en-US">
              <a:cs typeface="Arial" charset="0"/>
            </a:endParaRPr>
          </a:p>
        </p:txBody>
      </p:sp>
      <p:sp>
        <p:nvSpPr>
          <p:cNvPr id="18438"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fontAlgn="base">
              <a:spcBef>
                <a:spcPct val="0"/>
              </a:spcBef>
              <a:spcAft>
                <a:spcPct val="0"/>
              </a:spcAft>
              <a:defRPr/>
            </a:pPr>
            <a:endParaRPr lang="de-DE" smtClean="0">
              <a:cs typeface="Arial" charset="0"/>
            </a:endParaRPr>
          </a:p>
        </p:txBody>
      </p:sp>
    </p:spTree>
    <p:extLst>
      <p:ext uri="{BB962C8B-B14F-4D97-AF65-F5344CB8AC3E}">
        <p14:creationId xmlns:p14="http://schemas.microsoft.com/office/powerpoint/2010/main" val="751412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2531" name="Rectangle 4"/>
          <p:cNvSpPr txBox="1">
            <a:spLocks noGrp="1"/>
          </p:cNvSpPr>
          <p:nvPr/>
        </p:nvSpPr>
        <p:spPr bwMode="auto">
          <a:xfrm>
            <a:off x="3850443" y="0"/>
            <a:ext cx="2945659" cy="496332"/>
          </a:xfrm>
          <a:prstGeom prst="rect">
            <a:avLst/>
          </a:prstGeom>
          <a:noFill/>
          <a:ln>
            <a:miter lim="800000"/>
            <a:headEnd/>
            <a:tailEnd/>
          </a:ln>
        </p:spPr>
        <p:txBody>
          <a:bodyPr/>
          <a:lstStyle/>
          <a:p>
            <a:pPr>
              <a:defRPr/>
            </a:pPr>
            <a:fld id="{7F0F11E9-FA33-4449-A5DB-82A79FAC5FBF}" type="datetime1">
              <a:rPr lang="en-US">
                <a:latin typeface="+mn-lt"/>
              </a:rPr>
              <a:pPr>
                <a:defRPr/>
              </a:pPr>
              <a:t>4/12/2018</a:t>
            </a:fld>
            <a:endParaRPr lang="en-US">
              <a:latin typeface="+mn-lt"/>
            </a:endParaRPr>
          </a:p>
        </p:txBody>
      </p:sp>
      <p:sp>
        <p:nvSpPr>
          <p:cNvPr id="22532" name="Rectangle 5"/>
          <p:cNvSpPr txBox="1">
            <a:spLocks noGrp="1"/>
          </p:cNvSpPr>
          <p:nvPr/>
        </p:nvSpPr>
        <p:spPr bwMode="auto">
          <a:xfrm>
            <a:off x="0" y="9428583"/>
            <a:ext cx="2945659" cy="496332"/>
          </a:xfrm>
          <a:prstGeom prst="rect">
            <a:avLst/>
          </a:prstGeom>
          <a:noFill/>
          <a:ln>
            <a:miter lim="800000"/>
            <a:headEnd/>
            <a:tailEnd/>
          </a:ln>
        </p:spPr>
        <p:txBody>
          <a:bodyPr/>
          <a:lstStyle/>
          <a:p>
            <a:pPr>
              <a:defRPr/>
            </a:pPr>
            <a:endParaRPr lang="de-DE">
              <a:latin typeface="+mn-lt"/>
            </a:endParaRPr>
          </a:p>
        </p:txBody>
      </p:sp>
      <p:sp>
        <p:nvSpPr>
          <p:cNvPr id="22533" name="Rectangle 6"/>
          <p:cNvSpPr txBox="1">
            <a:spLocks noGrp="1"/>
          </p:cNvSpPr>
          <p:nvPr/>
        </p:nvSpPr>
        <p:spPr bwMode="auto">
          <a:xfrm>
            <a:off x="3850443" y="9428583"/>
            <a:ext cx="2945659" cy="496332"/>
          </a:xfrm>
          <a:prstGeom prst="rect">
            <a:avLst/>
          </a:prstGeom>
          <a:noFill/>
          <a:ln>
            <a:miter lim="800000"/>
            <a:headEnd/>
            <a:tailEnd/>
          </a:ln>
        </p:spPr>
        <p:txBody>
          <a:bodyPr/>
          <a:lstStyle/>
          <a:p>
            <a:pPr>
              <a:defRPr/>
            </a:pPr>
            <a:fld id="{66DE2B33-1881-4051-B162-A2BFBFCFC419}" type="slidenum">
              <a:rPr lang="en-US">
                <a:latin typeface="+mn-lt"/>
              </a:rPr>
              <a:pPr>
                <a:defRPr/>
              </a:pPr>
              <a:t>7</a:t>
            </a:fld>
            <a:endParaRPr lang="en-US">
              <a:latin typeface="+mn-lt"/>
            </a:endParaRPr>
          </a:p>
        </p:txBody>
      </p:sp>
      <p:sp>
        <p:nvSpPr>
          <p:cNvPr id="22534" name="Rectangle 7"/>
          <p:cNvSpPr txBox="1">
            <a:spLocks noGrp="1"/>
          </p:cNvSpPr>
          <p:nvPr/>
        </p:nvSpPr>
        <p:spPr bwMode="auto">
          <a:xfrm>
            <a:off x="0" y="0"/>
            <a:ext cx="2945659" cy="496332"/>
          </a:xfrm>
          <a:prstGeom prst="rect">
            <a:avLst/>
          </a:prstGeom>
          <a:noFill/>
          <a:ln>
            <a:miter lim="800000"/>
            <a:headEnd/>
            <a:tailEnd/>
          </a:ln>
        </p:spPr>
        <p:txBody>
          <a:bodyPr/>
          <a:lstStyle/>
          <a:p>
            <a:pPr>
              <a:defRPr/>
            </a:pPr>
            <a:endParaRPr lang="de-DE">
              <a:latin typeface="+mn-l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2531" name="Rectangle 4"/>
          <p:cNvSpPr txBox="1">
            <a:spLocks noGrp="1"/>
          </p:cNvSpPr>
          <p:nvPr/>
        </p:nvSpPr>
        <p:spPr bwMode="auto">
          <a:xfrm>
            <a:off x="3850443" y="0"/>
            <a:ext cx="2945659" cy="496332"/>
          </a:xfrm>
          <a:prstGeom prst="rect">
            <a:avLst/>
          </a:prstGeom>
          <a:noFill/>
          <a:ln>
            <a:miter lim="800000"/>
            <a:headEnd/>
            <a:tailEnd/>
          </a:ln>
        </p:spPr>
        <p:txBody>
          <a:bodyPr/>
          <a:lstStyle/>
          <a:p>
            <a:pPr>
              <a:defRPr/>
            </a:pPr>
            <a:fld id="{7F0F11E9-FA33-4449-A5DB-82A79FAC5FBF}" type="datetime1">
              <a:rPr lang="en-US">
                <a:latin typeface="+mn-lt"/>
              </a:rPr>
              <a:pPr>
                <a:defRPr/>
              </a:pPr>
              <a:t>4/12/2018</a:t>
            </a:fld>
            <a:endParaRPr lang="en-US">
              <a:latin typeface="+mn-lt"/>
            </a:endParaRPr>
          </a:p>
        </p:txBody>
      </p:sp>
      <p:sp>
        <p:nvSpPr>
          <p:cNvPr id="22532" name="Rectangle 5"/>
          <p:cNvSpPr txBox="1">
            <a:spLocks noGrp="1"/>
          </p:cNvSpPr>
          <p:nvPr/>
        </p:nvSpPr>
        <p:spPr bwMode="auto">
          <a:xfrm>
            <a:off x="0" y="9428583"/>
            <a:ext cx="2945659" cy="496332"/>
          </a:xfrm>
          <a:prstGeom prst="rect">
            <a:avLst/>
          </a:prstGeom>
          <a:noFill/>
          <a:ln>
            <a:miter lim="800000"/>
            <a:headEnd/>
            <a:tailEnd/>
          </a:ln>
        </p:spPr>
        <p:txBody>
          <a:bodyPr/>
          <a:lstStyle/>
          <a:p>
            <a:pPr>
              <a:defRPr/>
            </a:pPr>
            <a:endParaRPr lang="de-DE">
              <a:latin typeface="+mn-lt"/>
            </a:endParaRPr>
          </a:p>
        </p:txBody>
      </p:sp>
      <p:sp>
        <p:nvSpPr>
          <p:cNvPr id="22533" name="Rectangle 6"/>
          <p:cNvSpPr txBox="1">
            <a:spLocks noGrp="1"/>
          </p:cNvSpPr>
          <p:nvPr/>
        </p:nvSpPr>
        <p:spPr bwMode="auto">
          <a:xfrm>
            <a:off x="3850443" y="9428583"/>
            <a:ext cx="2945659" cy="496332"/>
          </a:xfrm>
          <a:prstGeom prst="rect">
            <a:avLst/>
          </a:prstGeom>
          <a:noFill/>
          <a:ln>
            <a:miter lim="800000"/>
            <a:headEnd/>
            <a:tailEnd/>
          </a:ln>
        </p:spPr>
        <p:txBody>
          <a:bodyPr/>
          <a:lstStyle/>
          <a:p>
            <a:pPr>
              <a:defRPr/>
            </a:pPr>
            <a:fld id="{66DE2B33-1881-4051-B162-A2BFBFCFC419}" type="slidenum">
              <a:rPr lang="en-US">
                <a:latin typeface="+mn-lt"/>
              </a:rPr>
              <a:pPr>
                <a:defRPr/>
              </a:pPr>
              <a:t>8</a:t>
            </a:fld>
            <a:endParaRPr lang="en-US">
              <a:latin typeface="+mn-lt"/>
            </a:endParaRPr>
          </a:p>
        </p:txBody>
      </p:sp>
      <p:sp>
        <p:nvSpPr>
          <p:cNvPr id="22534" name="Rectangle 7"/>
          <p:cNvSpPr txBox="1">
            <a:spLocks noGrp="1"/>
          </p:cNvSpPr>
          <p:nvPr/>
        </p:nvSpPr>
        <p:spPr bwMode="auto">
          <a:xfrm>
            <a:off x="0" y="0"/>
            <a:ext cx="2945659" cy="496332"/>
          </a:xfrm>
          <a:prstGeom prst="rect">
            <a:avLst/>
          </a:prstGeom>
          <a:noFill/>
          <a:ln>
            <a:miter lim="800000"/>
            <a:headEnd/>
            <a:tailEnd/>
          </a:ln>
        </p:spPr>
        <p:txBody>
          <a:bodyPr/>
          <a:lstStyle/>
          <a:p>
            <a:pPr>
              <a:defRPr/>
            </a:pPr>
            <a:endParaRPr lang="de-DE">
              <a:latin typeface="+mn-lt"/>
            </a:endParaRPr>
          </a:p>
        </p:txBody>
      </p:sp>
    </p:spTree>
    <p:extLst>
      <p:ext uri="{BB962C8B-B14F-4D97-AF65-F5344CB8AC3E}">
        <p14:creationId xmlns:p14="http://schemas.microsoft.com/office/powerpoint/2010/main" val="2124882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TextEdit="1"/>
          </p:cNvSpPr>
          <p:nvPr>
            <p:ph type="sldImg"/>
          </p:nvPr>
        </p:nvSpPr>
        <p:spPr bwMode="auto">
          <a:noFill/>
          <a:ln>
            <a:solidFill>
              <a:srgbClr val="000000"/>
            </a:solidFill>
            <a:miter lim="800000"/>
            <a:headEnd/>
            <a:tailEnd/>
          </a:ln>
        </p:spPr>
      </p:sp>
      <p:sp>
        <p:nvSpPr>
          <p:cNvPr id="84995"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4579" name="Rectangle 4"/>
          <p:cNvSpPr txBox="1">
            <a:spLocks noGrp="1"/>
          </p:cNvSpPr>
          <p:nvPr/>
        </p:nvSpPr>
        <p:spPr bwMode="auto">
          <a:xfrm>
            <a:off x="3850443" y="0"/>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86E62F13-F043-42E2-ADE3-FC5347F1EB71}" type="datetime1">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4/12/2018</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4580" name="Rectangle 5"/>
          <p:cNvSpPr txBox="1">
            <a:spLocks noGrp="1"/>
          </p:cNvSpPr>
          <p:nvPr/>
        </p:nvSpPr>
        <p:spPr bwMode="auto">
          <a:xfrm>
            <a:off x="0" y="9428583"/>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4581" name="Rectangle 6"/>
          <p:cNvSpPr txBox="1">
            <a:spLocks noGrp="1"/>
          </p:cNvSpPr>
          <p:nvPr/>
        </p:nvSpPr>
        <p:spPr bwMode="auto">
          <a:xfrm>
            <a:off x="3850443" y="9428583"/>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753EB7E2-E4D1-4128-AA05-12B42113231B}" type="slidenum">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4582" name="Rectangle 7"/>
          <p:cNvSpPr txBox="1">
            <a:spLocks noGrp="1"/>
          </p:cNvSpPr>
          <p:nvPr/>
        </p:nvSpPr>
        <p:spPr bwMode="auto">
          <a:xfrm>
            <a:off x="0" y="0"/>
            <a:ext cx="2945659" cy="496332"/>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1214077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p:cNvSpPr>
          <p:nvPr>
            <p:ph type="sldImg"/>
          </p:nvPr>
        </p:nvSpPr>
        <p:spPr bwMode="auto">
          <a:noFill/>
          <a:ln>
            <a:solidFill>
              <a:srgbClr val="000000"/>
            </a:solidFill>
            <a:miter lim="800000"/>
            <a:headEnd/>
            <a:tailEnd/>
          </a:ln>
        </p:spPr>
      </p:sp>
      <p:sp>
        <p:nvSpPr>
          <p:cNvPr id="27650" name="Rectangle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de-DE" smtClean="0"/>
          </a:p>
        </p:txBody>
      </p:sp>
      <p:sp>
        <p:nvSpPr>
          <p:cNvPr id="26627" name="Rectangle 4"/>
          <p:cNvSpPr>
            <a:spLocks noGrp="1"/>
          </p:cNvSpPr>
          <p:nvPr>
            <p:ph type="dt" sz="quarter" idx="1"/>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3EABB7D6-F3D5-4123-A2BE-4D8341C507D0}" type="datetime1">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4/12/2018</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6628" name="Rectangle 5"/>
          <p:cNvSpPr>
            <a:spLocks noGrp="1"/>
          </p:cNvSpPr>
          <p:nvPr>
            <p:ph type="ftr" sz="quarter" idx="4"/>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
        <p:nvSpPr>
          <p:cNvPr id="26629" name="Rectangle 6"/>
          <p:cNvSpPr>
            <a:spLocks noGrp="1"/>
          </p:cNvSpPr>
          <p:nvPr>
            <p:ph type="sldNum" sz="quarter" idx="5"/>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fld id="{084EE5C8-88B8-40D0-AD87-7502B1F8D9B8}" type="slidenum">
              <a:rPr kumimoji="0" lang="en-US" sz="1800" b="0" i="0" u="none" strike="noStrike" kern="1200" cap="none" spc="0" normalizeH="0" baseline="0" noProof="0">
                <a:ln>
                  <a:noFill/>
                </a:ln>
                <a:solidFill>
                  <a:prstClr val="black"/>
                </a:solidFill>
                <a:effectLst/>
                <a:uLnTx/>
                <a:uFillTx/>
                <a:latin typeface="Calibri"/>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Calibri"/>
              <a:ea typeface="+mn-ea"/>
              <a:cs typeface="Arial" charset="0"/>
            </a:endParaRPr>
          </a:p>
        </p:txBody>
      </p:sp>
      <p:sp>
        <p:nvSpPr>
          <p:cNvPr id="26630" name="Rectangle 7"/>
          <p:cNvSpPr>
            <a:spLocks noGrp="1"/>
          </p:cNvSpPr>
          <p:nvPr>
            <p:ph type="hdr" sz="quarter"/>
          </p:nvPr>
        </p:nvSpPr>
        <p:spPr bwMode="auto">
          <a:ln>
            <a:miter lim="800000"/>
            <a:headEnd/>
            <a:tailEnd/>
          </a:ln>
        </p:spPr>
        <p:txBody>
          <a:bodyPr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de-DE" sz="1800" b="0" i="0" u="none" strike="noStrike" kern="1200" cap="none" spc="0" normalizeH="0" baseline="0" noProof="0" smtClean="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14482396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Ref idx="1001">
        <a:schemeClr val="bg2"/>
      </p:bgRef>
    </p:bg>
    <p:spTree>
      <p:nvGrpSpPr>
        <p:cNvPr id="1" name=""/>
        <p:cNvGrpSpPr/>
        <p:nvPr/>
      </p:nvGrpSpPr>
      <p:grpSpPr>
        <a:xfrm>
          <a:off x="0" y="0"/>
          <a:ext cx="0" cy="0"/>
          <a:chOff x="0" y="0"/>
          <a:chExt cx="0" cy="0"/>
        </a:xfrm>
      </p:grpSpPr>
      <p:sp>
        <p:nvSpPr>
          <p:cNvPr id="3" name="Textfeld 1"/>
          <p:cNvSpPr txBox="1"/>
          <p:nvPr userDrawn="1"/>
        </p:nvSpPr>
        <p:spPr>
          <a:xfrm>
            <a:off x="-14288" y="2038350"/>
            <a:ext cx="9156701" cy="4895850"/>
          </a:xfrm>
          <a:prstGeom prst="rect">
            <a:avLst/>
          </a:prstGeom>
          <a:solidFill>
            <a:schemeClr val="tx1">
              <a:lumMod val="85000"/>
            </a:schemeClr>
          </a:solidFill>
        </p:spPr>
        <p:txBody>
          <a:bodyPr>
            <a:spAutoFit/>
          </a:bodyPr>
          <a:lstStyle/>
          <a:p>
            <a:pPr fontAlgn="auto">
              <a:spcBef>
                <a:spcPts val="0"/>
              </a:spcBef>
              <a:spcAft>
                <a:spcPts val="0"/>
              </a:spcAft>
              <a:defRPr/>
            </a:pPr>
            <a:endParaRPr lang="de-DE" dirty="0">
              <a:latin typeface="+mn-lt"/>
              <a:cs typeface="+mn-cs"/>
            </a:endParaRPr>
          </a:p>
        </p:txBody>
      </p:sp>
      <p:pic>
        <p:nvPicPr>
          <p:cNvPr id="4" name="Picture 2"/>
          <p:cNvPicPr>
            <a:picLocks noChangeAspect="1" noChangeArrowheads="1"/>
          </p:cNvPicPr>
          <p:nvPr userDrawn="1"/>
        </p:nvPicPr>
        <p:blipFill>
          <a:blip r:embed="rId3"/>
          <a:srcRect/>
          <a:stretch>
            <a:fillRect/>
          </a:stretch>
        </p:blipFill>
        <p:spPr bwMode="auto">
          <a:xfrm>
            <a:off x="5880100" y="260350"/>
            <a:ext cx="2954338" cy="1558925"/>
          </a:xfrm>
          <a:prstGeom prst="rect">
            <a:avLst/>
          </a:prstGeom>
          <a:noFill/>
          <a:ln w="9525">
            <a:noFill/>
            <a:miter lim="800000"/>
            <a:headEnd/>
            <a:tailEnd/>
          </a:ln>
        </p:spPr>
      </p:pic>
      <p:sp>
        <p:nvSpPr>
          <p:cNvPr id="5" name="Rectangle 10"/>
          <p:cNvSpPr/>
          <p:nvPr userDrawn="1"/>
        </p:nvSpPr>
        <p:spPr>
          <a:xfrm>
            <a:off x="-1588" y="1814513"/>
            <a:ext cx="9144001" cy="1666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6" name="Rectangle 10"/>
          <p:cNvSpPr/>
          <p:nvPr userDrawn="1"/>
        </p:nvSpPr>
        <p:spPr>
          <a:xfrm>
            <a:off x="-14288" y="2014538"/>
            <a:ext cx="9156701" cy="46037"/>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7" name="Textfeld 13"/>
          <p:cNvSpPr txBox="1"/>
          <p:nvPr userDrawn="1"/>
        </p:nvSpPr>
        <p:spPr>
          <a:xfrm rot="16200000">
            <a:off x="6877844" y="2977356"/>
            <a:ext cx="504825" cy="4024313"/>
          </a:xfrm>
          <a:prstGeom prst="rect">
            <a:avLst/>
          </a:prstGeom>
          <a:solidFill>
            <a:schemeClr val="bg1">
              <a:lumMod val="20000"/>
              <a:lumOff val="80000"/>
            </a:schemeClr>
          </a:solidFill>
        </p:spPr>
        <p:txBody>
          <a:bodyPr>
            <a:spAutoFit/>
          </a:bodyPr>
          <a:lstStyle/>
          <a:p>
            <a:pPr fontAlgn="auto">
              <a:spcBef>
                <a:spcPts val="0"/>
              </a:spcBef>
              <a:spcAft>
                <a:spcPts val="0"/>
              </a:spcAft>
              <a:defRPr/>
            </a:pPr>
            <a:endParaRPr lang="de-DE" dirty="0">
              <a:latin typeface="+mn-lt"/>
              <a:cs typeface="+mn-cs"/>
            </a:endParaRPr>
          </a:p>
        </p:txBody>
      </p:sp>
      <p:pic>
        <p:nvPicPr>
          <p:cNvPr id="9" name="Picture 2"/>
          <p:cNvPicPr>
            <a:picLocks noChangeAspect="1" noChangeArrowheads="1"/>
          </p:cNvPicPr>
          <p:nvPr userDrawn="1"/>
        </p:nvPicPr>
        <p:blipFill>
          <a:blip r:embed="rId4"/>
          <a:srcRect/>
          <a:stretch>
            <a:fillRect/>
          </a:stretch>
        </p:blipFill>
        <p:spPr bwMode="auto">
          <a:xfrm>
            <a:off x="6137275" y="2063750"/>
            <a:ext cx="1231900" cy="4873625"/>
          </a:xfrm>
          <a:prstGeom prst="rect">
            <a:avLst/>
          </a:prstGeom>
          <a:noFill/>
          <a:ln w="9525">
            <a:noFill/>
            <a:miter lim="800000"/>
            <a:headEnd/>
            <a:tailEnd/>
          </a:ln>
        </p:spPr>
      </p:pic>
      <p:pic>
        <p:nvPicPr>
          <p:cNvPr id="10" name="Picture 3"/>
          <p:cNvPicPr>
            <a:picLocks noChangeAspect="1" noChangeArrowheads="1"/>
          </p:cNvPicPr>
          <p:nvPr userDrawn="1"/>
        </p:nvPicPr>
        <p:blipFill>
          <a:blip r:embed="rId4"/>
          <a:srcRect/>
          <a:stretch>
            <a:fillRect/>
          </a:stretch>
        </p:blipFill>
        <p:spPr bwMode="auto">
          <a:xfrm>
            <a:off x="4208463" y="2084388"/>
            <a:ext cx="1265237" cy="3157537"/>
          </a:xfrm>
          <a:prstGeom prst="rect">
            <a:avLst/>
          </a:prstGeom>
          <a:solidFill>
            <a:schemeClr val="bg1">
              <a:lumMod val="20000"/>
              <a:lumOff val="80000"/>
            </a:schemeClr>
          </a:solidFill>
          <a:ln>
            <a:noFill/>
          </a:ln>
          <a:effectLst/>
        </p:spPr>
      </p:pic>
      <p:pic>
        <p:nvPicPr>
          <p:cNvPr id="11" name="Picture 4"/>
          <p:cNvPicPr>
            <a:picLocks noChangeAspect="1" noChangeArrowheads="1"/>
          </p:cNvPicPr>
          <p:nvPr userDrawn="1"/>
        </p:nvPicPr>
        <p:blipFill>
          <a:blip r:embed="rId5"/>
          <a:srcRect/>
          <a:stretch>
            <a:fillRect/>
          </a:stretch>
        </p:blipFill>
        <p:spPr bwMode="auto">
          <a:xfrm>
            <a:off x="8027988" y="2063750"/>
            <a:ext cx="1114425" cy="3170238"/>
          </a:xfrm>
          <a:prstGeom prst="rect">
            <a:avLst/>
          </a:prstGeom>
          <a:noFill/>
          <a:ln w="9525">
            <a:noFill/>
            <a:miter lim="800000"/>
            <a:headEnd/>
            <a:tailEnd/>
          </a:ln>
        </p:spPr>
      </p:pic>
      <p:sp>
        <p:nvSpPr>
          <p:cNvPr id="8" name="Title 7"/>
          <p:cNvSpPr>
            <a:spLocks noGrp="1"/>
          </p:cNvSpPr>
          <p:nvPr>
            <p:ph type="ctrTitle"/>
          </p:nvPr>
        </p:nvSpPr>
        <p:spPr>
          <a:xfrm>
            <a:off x="1486590" y="2628592"/>
            <a:ext cx="6169169" cy="1880538"/>
          </a:xfrm>
        </p:spPr>
        <p:txBody>
          <a:bodyPr anchor="b">
            <a:normAutofit/>
          </a:bodyPr>
          <a:lstStyle>
            <a:lvl1pPr algn="ctr">
              <a:defRPr sz="3600" b="1" cap="all" baseline="0">
                <a:solidFill>
                  <a:schemeClr val="bg1">
                    <a:lumMod val="50000"/>
                  </a:schemeClr>
                </a:solidFill>
                <a:effectLst/>
                <a:latin typeface="HelveticaNeueLT Std" pitchFamily="34" charset="0"/>
              </a:defRPr>
            </a:lvl1pPr>
          </a:lstStyle>
          <a:p>
            <a:r>
              <a:rPr lang="de-DE" dirty="0" smtClean="0"/>
              <a:t>Titelmasterformat durch Klicken bearbeiten</a:t>
            </a:r>
            <a:endParaRPr lang="en-US" dirty="0"/>
          </a:p>
        </p:txBody>
      </p:sp>
      <p:sp>
        <p:nvSpPr>
          <p:cNvPr id="12" name="Date Placeholder 27"/>
          <p:cNvSpPr>
            <a:spLocks noGrp="1"/>
          </p:cNvSpPr>
          <p:nvPr>
            <p:ph type="dt" sz="half" idx="10"/>
          </p:nvPr>
        </p:nvSpPr>
        <p:spPr>
          <a:xfrm>
            <a:off x="7675563" y="6327775"/>
            <a:ext cx="1466850" cy="530225"/>
          </a:xfrm>
          <a:noFill/>
        </p:spPr>
        <p:txBody>
          <a:bodyPr>
            <a:noAutofit/>
          </a:bodyPr>
          <a:lstStyle>
            <a:lvl1pPr algn="ctr">
              <a:defRPr sz="1800">
                <a:solidFill>
                  <a:schemeClr val="bg1">
                    <a:lumMod val="75000"/>
                  </a:schemeClr>
                </a:solidFill>
                <a:latin typeface="HelveticaNeueLT Std" pitchFamily="34" charset="0"/>
              </a:defRPr>
            </a:lvl1pPr>
          </a:lstStyle>
          <a:p>
            <a:pPr>
              <a:defRPr/>
            </a:pPr>
            <a:fld id="{76AB5B26-E7EE-40A8-8F75-9C24F30775A7}" type="datetime1">
              <a:rPr lang="de-DE" smtClean="0"/>
              <a:t>12.04.2018</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elfolie">
    <p:bg>
      <p:bgRef idx="1001">
        <a:schemeClr val="bg2"/>
      </p:bgRef>
    </p:bg>
    <p:spTree>
      <p:nvGrpSpPr>
        <p:cNvPr id="1" name=""/>
        <p:cNvGrpSpPr/>
        <p:nvPr/>
      </p:nvGrpSpPr>
      <p:grpSpPr>
        <a:xfrm>
          <a:off x="0" y="0"/>
          <a:ext cx="0" cy="0"/>
          <a:chOff x="0" y="0"/>
          <a:chExt cx="0" cy="0"/>
        </a:xfrm>
      </p:grpSpPr>
      <p:sp>
        <p:nvSpPr>
          <p:cNvPr id="3" name="Textfeld 1"/>
          <p:cNvSpPr txBox="1"/>
          <p:nvPr userDrawn="1"/>
        </p:nvSpPr>
        <p:spPr>
          <a:xfrm>
            <a:off x="0" y="2038350"/>
            <a:ext cx="9169400" cy="4895850"/>
          </a:xfrm>
          <a:prstGeom prst="rect">
            <a:avLst/>
          </a:prstGeom>
          <a:solidFill>
            <a:schemeClr val="tx1">
              <a:lumMod val="85000"/>
            </a:schemeClr>
          </a:solidFill>
        </p:spPr>
        <p:txBody>
          <a:bodyPr>
            <a:spAutoFit/>
          </a:bodyPr>
          <a:lstStyle/>
          <a:p>
            <a:pPr fontAlgn="auto">
              <a:spcBef>
                <a:spcPts val="0"/>
              </a:spcBef>
              <a:spcAft>
                <a:spcPts val="0"/>
              </a:spcAft>
              <a:defRPr/>
            </a:pPr>
            <a:endParaRPr lang="de-DE" dirty="0">
              <a:latin typeface="+mn-lt"/>
              <a:cs typeface="+mn-cs"/>
            </a:endParaRPr>
          </a:p>
        </p:txBody>
      </p:sp>
      <p:sp>
        <p:nvSpPr>
          <p:cNvPr id="4" name="Rectangle 10"/>
          <p:cNvSpPr/>
          <p:nvPr userDrawn="1"/>
        </p:nvSpPr>
        <p:spPr>
          <a:xfrm>
            <a:off x="-1588" y="1814513"/>
            <a:ext cx="9144001" cy="1666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5" name="Rectangle 10"/>
          <p:cNvSpPr/>
          <p:nvPr userDrawn="1"/>
        </p:nvSpPr>
        <p:spPr>
          <a:xfrm>
            <a:off x="-14288" y="2014538"/>
            <a:ext cx="9156701" cy="46037"/>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8" name="Title 7"/>
          <p:cNvSpPr>
            <a:spLocks noGrp="1"/>
          </p:cNvSpPr>
          <p:nvPr>
            <p:ph type="ctrTitle"/>
          </p:nvPr>
        </p:nvSpPr>
        <p:spPr>
          <a:xfrm>
            <a:off x="1480171" y="2780928"/>
            <a:ext cx="6169169" cy="1880538"/>
          </a:xfrm>
        </p:spPr>
        <p:txBody>
          <a:bodyPr anchor="b">
            <a:normAutofit/>
          </a:bodyPr>
          <a:lstStyle>
            <a:lvl1pPr algn="ctr">
              <a:defRPr sz="3600" b="1" cap="all" baseline="0">
                <a:solidFill>
                  <a:schemeClr val="tx2">
                    <a:lumMod val="75000"/>
                  </a:schemeClr>
                </a:solidFill>
                <a:effectLst/>
                <a:latin typeface="HelveticaNeueLT Std" pitchFamily="34" charset="0"/>
              </a:defRPr>
            </a:lvl1pPr>
          </a:lstStyle>
          <a:p>
            <a:r>
              <a:rPr lang="en-US" dirty="0"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Titelfolie">
    <p:bg>
      <p:bgRef idx="1001">
        <a:schemeClr val="bg2"/>
      </p:bgRef>
    </p:bg>
    <p:spTree>
      <p:nvGrpSpPr>
        <p:cNvPr id="1" name=""/>
        <p:cNvGrpSpPr/>
        <p:nvPr/>
      </p:nvGrpSpPr>
      <p:grpSpPr>
        <a:xfrm>
          <a:off x="0" y="0"/>
          <a:ext cx="0" cy="0"/>
          <a:chOff x="0" y="0"/>
          <a:chExt cx="0" cy="0"/>
        </a:xfrm>
      </p:grpSpPr>
      <p:sp>
        <p:nvSpPr>
          <p:cNvPr id="3" name="Textfeld 1"/>
          <p:cNvSpPr txBox="1"/>
          <p:nvPr userDrawn="1"/>
        </p:nvSpPr>
        <p:spPr>
          <a:xfrm>
            <a:off x="-25400" y="2038350"/>
            <a:ext cx="9169400" cy="4895850"/>
          </a:xfrm>
          <a:prstGeom prst="rect">
            <a:avLst/>
          </a:prstGeom>
          <a:solidFill>
            <a:schemeClr val="tx1">
              <a:lumMod val="85000"/>
            </a:schemeClr>
          </a:solidFill>
        </p:spPr>
        <p:txBody>
          <a:bodyPr>
            <a:spAutoFit/>
          </a:bodyPr>
          <a:lstStyle/>
          <a:p>
            <a:pPr fontAlgn="auto">
              <a:spcBef>
                <a:spcPts val="0"/>
              </a:spcBef>
              <a:spcAft>
                <a:spcPts val="0"/>
              </a:spcAft>
              <a:defRPr/>
            </a:pPr>
            <a:endParaRPr lang="de-DE" dirty="0">
              <a:latin typeface="+mn-lt"/>
              <a:cs typeface="+mn-cs"/>
            </a:endParaRPr>
          </a:p>
        </p:txBody>
      </p:sp>
      <p:sp>
        <p:nvSpPr>
          <p:cNvPr id="4" name="Rectangle 10"/>
          <p:cNvSpPr/>
          <p:nvPr userDrawn="1"/>
        </p:nvSpPr>
        <p:spPr>
          <a:xfrm>
            <a:off x="-1588" y="1814513"/>
            <a:ext cx="9144001" cy="1666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5" name="Rectangle 10"/>
          <p:cNvSpPr/>
          <p:nvPr userDrawn="1"/>
        </p:nvSpPr>
        <p:spPr>
          <a:xfrm>
            <a:off x="-14288" y="2014538"/>
            <a:ext cx="9156701" cy="46037"/>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8" name="Title 7"/>
          <p:cNvSpPr>
            <a:spLocks noGrp="1"/>
          </p:cNvSpPr>
          <p:nvPr>
            <p:ph type="ctrTitle"/>
          </p:nvPr>
        </p:nvSpPr>
        <p:spPr>
          <a:xfrm>
            <a:off x="2195736" y="3545991"/>
            <a:ext cx="5976664" cy="1880538"/>
          </a:xfrm>
        </p:spPr>
        <p:txBody>
          <a:bodyPr anchor="b">
            <a:normAutofit/>
          </a:bodyPr>
          <a:lstStyle>
            <a:lvl1pPr algn="l">
              <a:defRPr sz="2400" b="1" cap="none" baseline="0">
                <a:solidFill>
                  <a:schemeClr val="tx2">
                    <a:lumMod val="75000"/>
                  </a:schemeClr>
                </a:solidFill>
                <a:effectLst/>
                <a:latin typeface="HelveticaNeueLT Std" pitchFamily="34" charset="0"/>
              </a:defRPr>
            </a:lvl1pPr>
          </a:lstStyle>
          <a:p>
            <a:r>
              <a:rPr lang="en-US" dirty="0" err="1"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Date Placeholder 13"/>
          <p:cNvSpPr>
            <a:spLocks noGrp="1"/>
          </p:cNvSpPr>
          <p:nvPr>
            <p:ph type="dt" sz="half" idx="10"/>
          </p:nvPr>
        </p:nvSpPr>
        <p:spPr/>
        <p:txBody>
          <a:bodyPr/>
          <a:lstStyle>
            <a:lvl1pPr>
              <a:defRPr/>
            </a:lvl1pPr>
          </a:lstStyle>
          <a:p>
            <a:pPr>
              <a:defRPr/>
            </a:pPr>
            <a:fld id="{AE4C4A3F-157D-4D51-A37A-142343102F9D}" type="datetime1">
              <a:rPr lang="de-DE" smtClean="0"/>
              <a:t>12.04.2018</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C6901A72-1C91-4724-B8CB-1FE0018237D5}" type="slidenum">
              <a:rPr lang="en-US"/>
              <a:pPr>
                <a:defRPr/>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609600" y="228600"/>
            <a:ext cx="8153400" cy="896144"/>
          </a:xfrm>
        </p:spPr>
        <p:txBody>
          <a:bodyPr>
            <a:noAutofit/>
          </a:bodyPr>
          <a:lstStyle>
            <a:lvl1pPr>
              <a:defRPr sz="3200" b="1">
                <a:solidFill>
                  <a:schemeClr val="tx1">
                    <a:lumMod val="50000"/>
                  </a:schemeClr>
                </a:solidFill>
                <a:effectLst/>
              </a:defRPr>
            </a:lvl1pPr>
          </a:lstStyle>
          <a:p>
            <a:r>
              <a:rPr lang="de-DE" dirty="0" smtClean="0"/>
              <a:t>Titelmasterformat durch Klicken bearbeiten</a:t>
            </a:r>
            <a:endParaRPr lang="de-DE" dirty="0"/>
          </a:p>
        </p:txBody>
      </p:sp>
      <p:sp>
        <p:nvSpPr>
          <p:cNvPr id="3" name="Foliennummernplatzhalter 4"/>
          <p:cNvSpPr>
            <a:spLocks noGrp="1"/>
          </p:cNvSpPr>
          <p:nvPr>
            <p:ph type="sldNum" sz="quarter" idx="10"/>
          </p:nvPr>
        </p:nvSpPr>
        <p:spPr>
          <a:xfrm>
            <a:off x="0" y="1268413"/>
            <a:ext cx="533400" cy="288925"/>
          </a:xfrm>
        </p:spPr>
        <p:txBody>
          <a:bodyPr/>
          <a:lstStyle>
            <a:lvl1pPr>
              <a:defRPr>
                <a:latin typeface="HelveticaNeueLT Std" pitchFamily="34" charset="0"/>
              </a:defRPr>
            </a:lvl1pPr>
          </a:lstStyle>
          <a:p>
            <a:pPr>
              <a:defRPr/>
            </a:pPr>
            <a:fld id="{37B083D9-35FF-4263-BF50-65BBBE1CFCC3}" type="slidenum">
              <a:rPr lang="en-US"/>
              <a:pPr>
                <a:defRPr/>
              </a:pPr>
              <a:t>‹Nr.›</a:t>
            </a:fld>
            <a:endParaRPr lang="en-US" dirty="0"/>
          </a:p>
        </p:txBody>
      </p:sp>
      <p:sp>
        <p:nvSpPr>
          <p:cNvPr id="4" name="Rectangle 4"/>
          <p:cNvSpPr>
            <a:spLocks noGrp="1"/>
          </p:cNvSpPr>
          <p:nvPr>
            <p:ph type="dt" sz="half" idx="11"/>
          </p:nvPr>
        </p:nvSpPr>
        <p:spPr>
          <a:xfrm>
            <a:off x="6096000" y="6492875"/>
            <a:ext cx="2255838" cy="365125"/>
          </a:xfrm>
        </p:spPr>
        <p:txBody>
          <a:bodyPr/>
          <a:lstStyle>
            <a:lvl1pPr>
              <a:defRPr>
                <a:latin typeface="HelveticaNeueLT Std" pitchFamily="34" charset="0"/>
              </a:defRPr>
            </a:lvl1pPr>
          </a:lstStyle>
          <a:p>
            <a:pPr>
              <a:defRPr/>
            </a:pPr>
            <a:fld id="{6FCBFC53-58B2-4CA3-8B2B-998E0C2D11D3}" type="datetime1">
              <a:rPr lang="de-DE" smtClean="0"/>
              <a:t>12.04.2018</a:t>
            </a:fld>
            <a:endParaRPr lang="en-US" dirty="0"/>
          </a:p>
        </p:txBody>
      </p:sp>
      <p:sp>
        <p:nvSpPr>
          <p:cNvPr id="5" name="Rectangle 5"/>
          <p:cNvSpPr>
            <a:spLocks noGrp="1"/>
          </p:cNvSpPr>
          <p:nvPr>
            <p:ph type="ftr" sz="quarter" idx="12"/>
          </p:nvPr>
        </p:nvSpPr>
        <p:spPr/>
        <p:txBody>
          <a:bodyPr/>
          <a:lstStyle>
            <a:lvl1pPr>
              <a:defRPr>
                <a:latin typeface="HelveticaNeueLT Std" pitchFamily="34" charset="0"/>
              </a:defRPr>
            </a:lvl1pPr>
          </a:lstStyle>
          <a:p>
            <a:pPr>
              <a:defRPr/>
            </a:pP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8351838" y="6469063"/>
            <a:ext cx="792162" cy="388937"/>
          </a:xfrm>
          <a:prstGeom prst="rect">
            <a:avLst/>
          </a:prstGeom>
          <a:noFill/>
          <a:ln w="9525">
            <a:noFill/>
            <a:miter lim="800000"/>
            <a:headEnd/>
            <a:tailEnd/>
          </a:ln>
        </p:spPr>
      </p:pic>
      <p:sp>
        <p:nvSpPr>
          <p:cNvPr id="24" name="Rectangle 2"/>
          <p:cNvSpPr>
            <a:spLocks noGrp="1"/>
          </p:cNvSpPr>
          <p:nvPr>
            <p:ph type="title"/>
          </p:nvPr>
        </p:nvSpPr>
        <p:spPr/>
        <p:txBody>
          <a:bodyPr/>
          <a:lstStyle>
            <a:lvl1pPr>
              <a:defRPr baseline="0">
                <a:solidFill>
                  <a:schemeClr val="tx1">
                    <a:lumMod val="50000"/>
                  </a:schemeClr>
                </a:solidFill>
              </a:defRPr>
            </a:lvl1pPr>
          </a:lstStyle>
          <a:p>
            <a:r>
              <a:rPr lang="en-US" noProof="1" smtClean="0"/>
              <a:t>Click to edit Master title style</a:t>
            </a:r>
            <a:endParaRPr lang="en-US" dirty="0"/>
          </a:p>
        </p:txBody>
      </p:sp>
      <p:sp>
        <p:nvSpPr>
          <p:cNvPr id="12" name="Rectangle 3"/>
          <p:cNvSpPr>
            <a:spLocks noGrp="1"/>
          </p:cNvSpPr>
          <p:nvPr>
            <p:ph type="body" idx="1"/>
          </p:nvPr>
        </p:nvSpPr>
        <p:spPr/>
        <p:txBody>
          <a:bodyPr/>
          <a:lstStyle/>
          <a:p>
            <a:pPr lvl="0"/>
            <a:r>
              <a:rPr lang="de-DE" noProof="1" smtClean="0"/>
              <a:t>Textmasterformat bearbeiten</a:t>
            </a:r>
          </a:p>
          <a:p>
            <a:pPr lvl="1"/>
            <a:r>
              <a:rPr lang="de-DE" noProof="1" smtClean="0"/>
              <a:t>Zweite Ebene</a:t>
            </a:r>
          </a:p>
          <a:p>
            <a:pPr lvl="2"/>
            <a:r>
              <a:rPr lang="de-DE" noProof="1" smtClean="0"/>
              <a:t>Dritte Ebene</a:t>
            </a:r>
          </a:p>
          <a:p>
            <a:pPr lvl="3"/>
            <a:r>
              <a:rPr lang="de-DE" noProof="1" smtClean="0"/>
              <a:t>Vierte Ebene</a:t>
            </a:r>
          </a:p>
          <a:p>
            <a:pPr lvl="4"/>
            <a:r>
              <a:rPr lang="de-DE" noProof="1" smtClean="0"/>
              <a:t>Fünfte Ebene</a:t>
            </a:r>
            <a:endParaRPr lang="en-US" dirty="0"/>
          </a:p>
        </p:txBody>
      </p:sp>
      <p:sp>
        <p:nvSpPr>
          <p:cNvPr id="5" name="Rectangle 4"/>
          <p:cNvSpPr>
            <a:spLocks noGrp="1"/>
          </p:cNvSpPr>
          <p:nvPr>
            <p:ph type="dt" sz="half" idx="10"/>
          </p:nvPr>
        </p:nvSpPr>
        <p:spPr>
          <a:xfrm>
            <a:off x="6124575" y="6492875"/>
            <a:ext cx="2227263" cy="365125"/>
          </a:xfrm>
        </p:spPr>
        <p:txBody>
          <a:bodyPr/>
          <a:lstStyle>
            <a:lvl1pPr>
              <a:defRPr>
                <a:latin typeface="HelveticaNeueLT Std" pitchFamily="34" charset="0"/>
              </a:defRPr>
            </a:lvl1pPr>
          </a:lstStyle>
          <a:p>
            <a:pPr>
              <a:defRPr/>
            </a:pPr>
            <a:fld id="{9CCF8D99-3E74-4856-AE94-3A10D8C2AFFD}" type="datetime1">
              <a:rPr lang="de-DE" smtClean="0"/>
              <a:t>12.04.2018</a:t>
            </a:fld>
            <a:endParaRPr lang="en-US" dirty="0"/>
          </a:p>
        </p:txBody>
      </p:sp>
      <p:sp>
        <p:nvSpPr>
          <p:cNvPr id="6" name="Rectangle 5"/>
          <p:cNvSpPr>
            <a:spLocks noGrp="1"/>
          </p:cNvSpPr>
          <p:nvPr>
            <p:ph type="ftr" sz="quarter" idx="11"/>
          </p:nvPr>
        </p:nvSpPr>
        <p:spPr/>
        <p:txBody>
          <a:bodyPr/>
          <a:lstStyle>
            <a:lvl1pPr>
              <a:defRPr>
                <a:latin typeface="HelveticaNeueLT Std" pitchFamily="34" charset="0"/>
              </a:defRPr>
            </a:lvl1pPr>
          </a:lstStyle>
          <a:p>
            <a:pPr>
              <a:defRPr/>
            </a:pPr>
            <a:endParaRPr lang="en-US"/>
          </a:p>
        </p:txBody>
      </p:sp>
      <p:sp>
        <p:nvSpPr>
          <p:cNvPr id="7" name="Rectangle 6"/>
          <p:cNvSpPr>
            <a:spLocks noGrp="1"/>
          </p:cNvSpPr>
          <p:nvPr>
            <p:ph type="sldNum" sz="quarter" idx="12"/>
          </p:nvPr>
        </p:nvSpPr>
        <p:spPr>
          <a:xfrm>
            <a:off x="0" y="1271588"/>
            <a:ext cx="533400" cy="212725"/>
          </a:xfrm>
        </p:spPr>
        <p:txBody>
          <a:bodyPr/>
          <a:lstStyle>
            <a:lvl1pPr>
              <a:defRPr>
                <a:latin typeface="HelveticaNeueLT Std" pitchFamily="34" charset="0"/>
              </a:defRPr>
            </a:lvl1pPr>
          </a:lstStyle>
          <a:p>
            <a:pPr>
              <a:defRPr/>
            </a:pPr>
            <a:fld id="{774E0AE7-F544-4A23-B9E6-35F5ED40AAFD}" type="slidenum">
              <a:rPr lang="en-US"/>
              <a:pPr>
                <a:defRPr/>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lvl1pPr>
              <a:defRPr>
                <a:solidFill>
                  <a:schemeClr val="tx1">
                    <a:lumMod val="50000"/>
                  </a:schemeClr>
                </a:solidFill>
              </a:defRPr>
            </a:lvl1pPr>
          </a:lstStyle>
          <a:p>
            <a:r>
              <a:rPr lang="de-DE" dirty="0" smtClean="0"/>
              <a:t>Titelmasterformat durch Klicken bearbeiten</a:t>
            </a:r>
            <a:endParaRPr lang="en-US" dirty="0"/>
          </a:p>
        </p:txBody>
      </p:sp>
      <p:sp>
        <p:nvSpPr>
          <p:cNvPr id="8" name="Content Placeholder 7"/>
          <p:cNvSpPr>
            <a:spLocks noGrp="1"/>
          </p:cNvSpPr>
          <p:nvPr>
            <p:ph sz="quarter" idx="13"/>
          </p:nvPr>
        </p:nvSpPr>
        <p:spPr>
          <a:xfrm>
            <a:off x="612648" y="1600200"/>
            <a:ext cx="8153400" cy="4495800"/>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Slide Number Placeholder 5"/>
          <p:cNvSpPr>
            <a:spLocks noGrp="1"/>
          </p:cNvSpPr>
          <p:nvPr>
            <p:ph type="sldNum" sz="quarter" idx="14"/>
          </p:nvPr>
        </p:nvSpPr>
        <p:spPr/>
        <p:txBody>
          <a:bodyPr/>
          <a:lstStyle>
            <a:lvl1pPr>
              <a:defRPr>
                <a:solidFill>
                  <a:srgbClr val="FFFFFF"/>
                </a:solidFill>
                <a:latin typeface="HelveticaNeueLT Std" pitchFamily="34" charset="0"/>
              </a:defRPr>
            </a:lvl1pPr>
          </a:lstStyle>
          <a:p>
            <a:pPr>
              <a:defRPr/>
            </a:pPr>
            <a:fld id="{65F12651-032A-41D5-9418-C39747BBB0B2}" type="slidenum">
              <a:rPr lang="en-US"/>
              <a:pPr>
                <a:defRPr/>
              </a:pPr>
              <a:t>‹Nr.›</a:t>
            </a:fld>
            <a:endParaRPr lang="en-US" dirty="0"/>
          </a:p>
        </p:txBody>
      </p:sp>
      <p:sp>
        <p:nvSpPr>
          <p:cNvPr id="5" name="Rectangle 4"/>
          <p:cNvSpPr>
            <a:spLocks noGrp="1"/>
          </p:cNvSpPr>
          <p:nvPr>
            <p:ph type="dt" sz="half" idx="15"/>
          </p:nvPr>
        </p:nvSpPr>
        <p:spPr>
          <a:xfrm>
            <a:off x="6096000" y="6488113"/>
            <a:ext cx="2252663" cy="365125"/>
          </a:xfrm>
        </p:spPr>
        <p:txBody>
          <a:bodyPr/>
          <a:lstStyle>
            <a:lvl1pPr>
              <a:defRPr>
                <a:latin typeface="HelveticaNeueLT Std" pitchFamily="34" charset="0"/>
              </a:defRPr>
            </a:lvl1pPr>
          </a:lstStyle>
          <a:p>
            <a:pPr>
              <a:defRPr/>
            </a:pPr>
            <a:fld id="{032772AA-0244-4DE5-8376-6A7AAC9A7C7F}" type="datetime1">
              <a:rPr lang="de-DE" smtClean="0"/>
              <a:t>12.04.2018</a:t>
            </a:fld>
            <a:endParaRPr lang="en-US" dirty="0"/>
          </a:p>
        </p:txBody>
      </p:sp>
      <p:sp>
        <p:nvSpPr>
          <p:cNvPr id="6" name="Rectangle 5"/>
          <p:cNvSpPr>
            <a:spLocks noGrp="1"/>
          </p:cNvSpPr>
          <p:nvPr>
            <p:ph type="ftr" sz="quarter" idx="16"/>
          </p:nvPr>
        </p:nvSpPr>
        <p:spPr/>
        <p:txBody>
          <a:bodyPr/>
          <a:lstStyle>
            <a:lvl1pPr>
              <a:defRPr>
                <a:latin typeface="HelveticaNeueLT Std" pitchFamily="34" charset="0"/>
              </a:defRPr>
            </a:lvl1pPr>
          </a:lstStyle>
          <a:p>
            <a:pPr>
              <a:defRPr/>
            </a:pP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Titelmasterformat durch Klicken bearbeiten</a:t>
            </a:r>
            <a:endParaRPr lang="en-US" dirty="0"/>
          </a:p>
        </p:txBody>
      </p:sp>
      <p:sp>
        <p:nvSpPr>
          <p:cNvPr id="3" name="Slide Number Placeholder 4"/>
          <p:cNvSpPr>
            <a:spLocks noGrp="1"/>
          </p:cNvSpPr>
          <p:nvPr>
            <p:ph type="sldNum" sz="quarter" idx="10"/>
          </p:nvPr>
        </p:nvSpPr>
        <p:spPr/>
        <p:txBody>
          <a:bodyPr/>
          <a:lstStyle>
            <a:lvl1pPr>
              <a:defRPr>
                <a:solidFill>
                  <a:srgbClr val="FFFFFF"/>
                </a:solidFill>
                <a:latin typeface="HelveticaNeueLT Std" pitchFamily="34" charset="0"/>
              </a:defRPr>
            </a:lvl1pPr>
          </a:lstStyle>
          <a:p>
            <a:pPr>
              <a:defRPr/>
            </a:pPr>
            <a:fld id="{EC61832E-1940-4521-8010-D29353DCBD32}" type="slidenum">
              <a:rPr lang="en-US"/>
              <a:pPr>
                <a:defRPr/>
              </a:pPr>
              <a:t>‹Nr.›</a:t>
            </a:fld>
            <a:endParaRPr lang="en-US" dirty="0"/>
          </a:p>
        </p:txBody>
      </p:sp>
      <p:sp>
        <p:nvSpPr>
          <p:cNvPr id="4" name="Rectangle 4"/>
          <p:cNvSpPr>
            <a:spLocks noGrp="1"/>
          </p:cNvSpPr>
          <p:nvPr>
            <p:ph type="dt" sz="half" idx="11"/>
          </p:nvPr>
        </p:nvSpPr>
        <p:spPr>
          <a:xfrm>
            <a:off x="6089650" y="6524625"/>
            <a:ext cx="2370138" cy="333375"/>
          </a:xfrm>
        </p:spPr>
        <p:txBody>
          <a:bodyPr/>
          <a:lstStyle>
            <a:lvl1pPr>
              <a:defRPr>
                <a:latin typeface="HelveticaNeueLT Std" pitchFamily="34" charset="0"/>
              </a:defRPr>
            </a:lvl1pPr>
          </a:lstStyle>
          <a:p>
            <a:pPr>
              <a:defRPr/>
            </a:pPr>
            <a:fld id="{A0191143-C750-4403-99CD-5228F72A608C}" type="datetime1">
              <a:rPr lang="de-DE" smtClean="0"/>
              <a:t>12.04.2018</a:t>
            </a:fld>
            <a:endParaRPr lang="en-US" dirty="0"/>
          </a:p>
        </p:txBody>
      </p:sp>
      <p:sp>
        <p:nvSpPr>
          <p:cNvPr id="5" name="Rectangle 5"/>
          <p:cNvSpPr>
            <a:spLocks noGrp="1"/>
          </p:cNvSpPr>
          <p:nvPr>
            <p:ph type="ftr" sz="quarter" idx="12"/>
          </p:nvPr>
        </p:nvSpPr>
        <p:spPr>
          <a:xfrm>
            <a:off x="0" y="6524625"/>
            <a:ext cx="6011863" cy="349250"/>
          </a:xfrm>
        </p:spPr>
        <p:txBody>
          <a:bodyPr/>
          <a:lstStyle>
            <a:lvl1pPr>
              <a:defRPr>
                <a:latin typeface="HelveticaNeueLT Std" pitchFamily="34" charset="0"/>
              </a:defRPr>
            </a:lvl1pPr>
          </a:lstStyle>
          <a:p>
            <a:pPr>
              <a:defRPr/>
            </a:pP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a:srcRect/>
          <a:stretch>
            <a:fillRect/>
          </a:stretch>
        </p:blipFill>
        <p:spPr bwMode="auto">
          <a:xfrm>
            <a:off x="8370888" y="6459538"/>
            <a:ext cx="790575" cy="388937"/>
          </a:xfrm>
          <a:prstGeom prst="rect">
            <a:avLst/>
          </a:prstGeom>
          <a:noFill/>
          <a:ln w="9525">
            <a:noFill/>
            <a:miter lim="800000"/>
            <a:headEnd/>
            <a:tailEnd/>
          </a:ln>
        </p:spPr>
      </p:pic>
      <p:sp>
        <p:nvSpPr>
          <p:cNvPr id="3" name="Rectangle 4"/>
          <p:cNvSpPr>
            <a:spLocks noGrp="1"/>
          </p:cNvSpPr>
          <p:nvPr>
            <p:ph type="dt" sz="half" idx="10"/>
          </p:nvPr>
        </p:nvSpPr>
        <p:spPr>
          <a:xfrm>
            <a:off x="6111875" y="6492875"/>
            <a:ext cx="2255838" cy="365125"/>
          </a:xfrm>
        </p:spPr>
        <p:txBody>
          <a:bodyPr/>
          <a:lstStyle>
            <a:lvl1pPr>
              <a:defRPr>
                <a:latin typeface="HelveticaNeueLT Std" pitchFamily="34" charset="0"/>
              </a:defRPr>
            </a:lvl1pPr>
          </a:lstStyle>
          <a:p>
            <a:pPr>
              <a:defRPr/>
            </a:pPr>
            <a:fld id="{6A5EC1A2-F81E-47E8-8502-39C433285F4F}" type="datetime1">
              <a:rPr lang="de-DE" smtClean="0"/>
              <a:t>12.04.2018</a:t>
            </a:fld>
            <a:endParaRPr lang="en-US" dirty="0"/>
          </a:p>
        </p:txBody>
      </p:sp>
      <p:sp>
        <p:nvSpPr>
          <p:cNvPr id="4" name="Rectangle 5"/>
          <p:cNvSpPr>
            <a:spLocks noGrp="1"/>
          </p:cNvSpPr>
          <p:nvPr>
            <p:ph type="ftr" sz="quarter" idx="11"/>
          </p:nvPr>
        </p:nvSpPr>
        <p:spPr>
          <a:xfrm>
            <a:off x="-20638" y="6492875"/>
            <a:ext cx="6029326" cy="365125"/>
          </a:xfrm>
        </p:spPr>
        <p:txBody>
          <a:bodyPr/>
          <a:lstStyle>
            <a:lvl1pPr>
              <a:defRPr>
                <a:latin typeface="HelveticaNeueLT Std" pitchFamily="34" charset="0"/>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le and 2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a:solidFill>
                  <a:schemeClr val="tx1">
                    <a:lumMod val="50000"/>
                  </a:schemeClr>
                </a:solidFill>
              </a:defRPr>
            </a:lvl1pPr>
          </a:lstStyle>
          <a:p>
            <a:r>
              <a:rPr lang="de-DE" dirty="0" smtClean="0"/>
              <a:t>Titelmasterformat durch Klicken bearbeiten</a:t>
            </a:r>
            <a:endParaRPr lang="en-US" dirty="0"/>
          </a:p>
        </p:txBody>
      </p:sp>
      <p:sp>
        <p:nvSpPr>
          <p:cNvPr id="3" name="Rectangle 3"/>
          <p:cNvSpPr>
            <a:spLocks noGrp="1"/>
          </p:cNvSpPr>
          <p:nvPr>
            <p:ph sz="half" idx="1"/>
          </p:nvPr>
        </p:nvSpPr>
        <p:spPr>
          <a:xfrm>
            <a:off x="457200" y="1600200"/>
            <a:ext cx="4038600" cy="4781128"/>
          </a:xfrm>
        </p:spPr>
        <p:txBody>
          <a:bodyPr/>
          <a:lstStyle>
            <a:lvl1pPr>
              <a:defRPr>
                <a:solidFill>
                  <a:schemeClr val="tx1">
                    <a:lumMod val="50000"/>
                  </a:schemeClr>
                </a:solidFill>
              </a:defRPr>
            </a:lvl1pPr>
            <a:lvl2pPr>
              <a:defRPr>
                <a:solidFill>
                  <a:schemeClr val="tx1">
                    <a:lumMod val="50000"/>
                  </a:schemeClr>
                </a:solidFill>
              </a:defRPr>
            </a:lvl2pPr>
          </a:lstStyle>
          <a:p>
            <a:pPr lvl="0"/>
            <a:r>
              <a:rPr lang="de-DE" noProof="1" smtClean="0"/>
              <a:t>Textmasterformat bearbeiten</a:t>
            </a:r>
          </a:p>
          <a:p>
            <a:pPr lvl="1"/>
            <a:r>
              <a:rPr lang="de-DE" noProof="1" smtClean="0"/>
              <a:t>Zweite Ebene</a:t>
            </a:r>
          </a:p>
          <a:p>
            <a:pPr lvl="2"/>
            <a:r>
              <a:rPr lang="de-DE" noProof="1" smtClean="0"/>
              <a:t>Dritte Ebene</a:t>
            </a:r>
          </a:p>
          <a:p>
            <a:pPr lvl="3"/>
            <a:r>
              <a:rPr lang="de-DE" noProof="1" smtClean="0"/>
              <a:t>Vierte Ebene</a:t>
            </a:r>
          </a:p>
          <a:p>
            <a:pPr lvl="4"/>
            <a:r>
              <a:rPr lang="de-DE" noProof="1" smtClean="0"/>
              <a:t>Fünfte Ebene</a:t>
            </a:r>
            <a:endParaRPr lang="en-US" dirty="0"/>
          </a:p>
        </p:txBody>
      </p:sp>
      <p:sp>
        <p:nvSpPr>
          <p:cNvPr id="4" name="Rectangle 4"/>
          <p:cNvSpPr>
            <a:spLocks noGrp="1"/>
          </p:cNvSpPr>
          <p:nvPr>
            <p:ph sz="half" idx="2"/>
          </p:nvPr>
        </p:nvSpPr>
        <p:spPr>
          <a:xfrm>
            <a:off x="4648200" y="1600200"/>
            <a:ext cx="4038600" cy="4781128"/>
          </a:xfrm>
        </p:spPr>
        <p:txBody>
          <a:bodyPr/>
          <a:lstStyle>
            <a:lvl1pPr>
              <a:defRPr>
                <a:solidFill>
                  <a:schemeClr val="tx1">
                    <a:lumMod val="50000"/>
                  </a:schemeClr>
                </a:solidFill>
              </a:defRPr>
            </a:lvl1pPr>
          </a:lstStyle>
          <a:p>
            <a:pPr lvl="0"/>
            <a:r>
              <a:rPr lang="de-DE" noProof="1" smtClean="0"/>
              <a:t>Textmasterformat bearbeiten</a:t>
            </a:r>
          </a:p>
          <a:p>
            <a:pPr lvl="1"/>
            <a:r>
              <a:rPr lang="de-DE" noProof="1" smtClean="0"/>
              <a:t>Zweite Ebene</a:t>
            </a:r>
          </a:p>
          <a:p>
            <a:pPr lvl="2"/>
            <a:r>
              <a:rPr lang="de-DE" noProof="1" smtClean="0"/>
              <a:t>Dritte Ebene</a:t>
            </a:r>
          </a:p>
          <a:p>
            <a:pPr lvl="3"/>
            <a:r>
              <a:rPr lang="de-DE" noProof="1" smtClean="0"/>
              <a:t>Vierte Ebene</a:t>
            </a:r>
          </a:p>
          <a:p>
            <a:pPr lvl="4"/>
            <a:r>
              <a:rPr lang="de-DE" noProof="1" smtClean="0"/>
              <a:t>Fünfte Ebene</a:t>
            </a:r>
            <a:endParaRPr lang="en-US" dirty="0"/>
          </a:p>
        </p:txBody>
      </p:sp>
      <p:sp>
        <p:nvSpPr>
          <p:cNvPr id="5" name="Rectangle 7"/>
          <p:cNvSpPr>
            <a:spLocks noGrp="1"/>
          </p:cNvSpPr>
          <p:nvPr>
            <p:ph type="sldNum" sz="quarter" idx="10"/>
          </p:nvPr>
        </p:nvSpPr>
        <p:spPr>
          <a:xfrm>
            <a:off x="0" y="1271588"/>
            <a:ext cx="539750" cy="244475"/>
          </a:xfrm>
        </p:spPr>
        <p:txBody>
          <a:bodyPr/>
          <a:lstStyle>
            <a:lvl1pPr>
              <a:defRPr>
                <a:latin typeface="HelveticaNeueLT Std" pitchFamily="34" charset="0"/>
              </a:defRPr>
            </a:lvl1pPr>
          </a:lstStyle>
          <a:p>
            <a:pPr>
              <a:defRPr/>
            </a:pPr>
            <a:fld id="{D7020407-2C11-4F0F-A47F-F670A1219C08}" type="slidenum">
              <a:rPr lang="en-US"/>
              <a:pPr>
                <a:defRPr/>
              </a:pPr>
              <a:t>‹Nr.›</a:t>
            </a:fld>
            <a:endParaRPr lang="en-US" dirty="0"/>
          </a:p>
        </p:txBody>
      </p:sp>
      <p:sp>
        <p:nvSpPr>
          <p:cNvPr id="6" name="Rectangle 4"/>
          <p:cNvSpPr>
            <a:spLocks noGrp="1"/>
          </p:cNvSpPr>
          <p:nvPr>
            <p:ph type="dt" sz="half" idx="11"/>
          </p:nvPr>
        </p:nvSpPr>
        <p:spPr>
          <a:xfrm>
            <a:off x="6084888" y="6524625"/>
            <a:ext cx="2374900" cy="333375"/>
          </a:xfrm>
        </p:spPr>
        <p:txBody>
          <a:bodyPr/>
          <a:lstStyle>
            <a:lvl1pPr>
              <a:defRPr>
                <a:latin typeface="HelveticaNeueLT Std" pitchFamily="34" charset="0"/>
              </a:defRPr>
            </a:lvl1pPr>
          </a:lstStyle>
          <a:p>
            <a:pPr>
              <a:defRPr/>
            </a:pPr>
            <a:fld id="{8DCD3C2A-F563-4375-AEBF-4C4C90B13A7F}" type="datetime1">
              <a:rPr lang="de-DE" smtClean="0"/>
              <a:t>12.04.2018</a:t>
            </a:fld>
            <a:endParaRPr lang="en-US" dirty="0"/>
          </a:p>
        </p:txBody>
      </p:sp>
      <p:sp>
        <p:nvSpPr>
          <p:cNvPr id="7" name="Rectangle 5"/>
          <p:cNvSpPr>
            <a:spLocks noGrp="1"/>
          </p:cNvSpPr>
          <p:nvPr>
            <p:ph type="ftr" sz="quarter" idx="12"/>
          </p:nvPr>
        </p:nvSpPr>
        <p:spPr>
          <a:xfrm>
            <a:off x="0" y="6524625"/>
            <a:ext cx="6011863" cy="344488"/>
          </a:xfrm>
        </p:spPr>
        <p:txBody>
          <a:bodyPr/>
          <a:lstStyle>
            <a:lvl1pPr>
              <a:defRPr>
                <a:latin typeface="HelveticaNeueLT Std" pitchFamily="34" charset="0"/>
              </a:defRPr>
            </a:lvl1pPr>
          </a:lstStyle>
          <a:p>
            <a:pPr>
              <a:defRPr/>
            </a:pP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ColTx" preserve="1">
  <p:cSld name="Titel und zweispaltiger Tex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b="1">
                <a:solidFill>
                  <a:schemeClr val="tx1">
                    <a:lumMod val="50000"/>
                  </a:schemeClr>
                </a:solidFill>
                <a:effectLst/>
              </a:defRPr>
            </a:lvl1pPr>
          </a:lstStyle>
          <a:p>
            <a:r>
              <a:rPr lang="de-DE" dirty="0" smtClean="0"/>
              <a:t>Titelmasterformat durch Klicken bearbeiten</a:t>
            </a:r>
            <a:endParaRPr lang="en-US" dirty="0"/>
          </a:p>
        </p:txBody>
      </p:sp>
      <p:sp>
        <p:nvSpPr>
          <p:cNvPr id="3" name="Rectangle 3"/>
          <p:cNvSpPr>
            <a:spLocks noGrp="1"/>
          </p:cNvSpPr>
          <p:nvPr>
            <p:ph type="body" sz="half" idx="1"/>
          </p:nvPr>
        </p:nvSpPr>
        <p:spPr>
          <a:xfrm>
            <a:off x="457200" y="1600200"/>
            <a:ext cx="4038600" cy="45259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noProof="1" smtClean="0"/>
              <a:t>Textmasterformat bearbeiten</a:t>
            </a:r>
          </a:p>
          <a:p>
            <a:pPr lvl="1"/>
            <a:r>
              <a:rPr lang="de-DE" noProof="1" smtClean="0"/>
              <a:t>Zweite Ebene</a:t>
            </a:r>
          </a:p>
          <a:p>
            <a:pPr lvl="2"/>
            <a:r>
              <a:rPr lang="de-DE" noProof="1" smtClean="0"/>
              <a:t>Dritte Ebene</a:t>
            </a:r>
          </a:p>
          <a:p>
            <a:pPr lvl="3"/>
            <a:r>
              <a:rPr lang="de-DE" noProof="1" smtClean="0"/>
              <a:t>Vierte Ebene</a:t>
            </a:r>
          </a:p>
          <a:p>
            <a:pPr lvl="4"/>
            <a:r>
              <a:rPr lang="de-DE" noProof="1" smtClean="0"/>
              <a:t>Fünfte Ebene</a:t>
            </a:r>
            <a:endParaRPr lang="en-US" dirty="0"/>
          </a:p>
        </p:txBody>
      </p:sp>
      <p:sp>
        <p:nvSpPr>
          <p:cNvPr id="4" name="Rectangle 4"/>
          <p:cNvSpPr>
            <a:spLocks noGrp="1"/>
          </p:cNvSpPr>
          <p:nvPr>
            <p:ph type="body" sz="half" idx="2"/>
          </p:nvPr>
        </p:nvSpPr>
        <p:spPr>
          <a:xfrm>
            <a:off x="4648200" y="1600200"/>
            <a:ext cx="4038600" cy="45259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noProof="1" smtClean="0"/>
              <a:t>Textmasterformat bearbeiten</a:t>
            </a:r>
          </a:p>
          <a:p>
            <a:pPr lvl="1"/>
            <a:r>
              <a:rPr lang="de-DE" noProof="1" smtClean="0"/>
              <a:t>Zweite Ebene</a:t>
            </a:r>
          </a:p>
          <a:p>
            <a:pPr lvl="2"/>
            <a:r>
              <a:rPr lang="de-DE" noProof="1" smtClean="0"/>
              <a:t>Dritte Ebene</a:t>
            </a:r>
          </a:p>
          <a:p>
            <a:pPr lvl="3"/>
            <a:r>
              <a:rPr lang="de-DE" noProof="1" smtClean="0"/>
              <a:t>Vierte Ebene</a:t>
            </a:r>
          </a:p>
          <a:p>
            <a:pPr lvl="4"/>
            <a:r>
              <a:rPr lang="de-DE" noProof="1" smtClean="0"/>
              <a:t>Fünfte Ebene</a:t>
            </a:r>
            <a:endParaRPr lang="en-US" dirty="0"/>
          </a:p>
        </p:txBody>
      </p:sp>
      <p:sp>
        <p:nvSpPr>
          <p:cNvPr id="5" name="Rectangle 7"/>
          <p:cNvSpPr>
            <a:spLocks noGrp="1"/>
          </p:cNvSpPr>
          <p:nvPr>
            <p:ph type="sldNum" sz="quarter" idx="10"/>
          </p:nvPr>
        </p:nvSpPr>
        <p:spPr/>
        <p:txBody>
          <a:bodyPr/>
          <a:lstStyle>
            <a:lvl1pPr>
              <a:defRPr>
                <a:latin typeface="HelveticaNeueLT Std" pitchFamily="34" charset="0"/>
              </a:defRPr>
            </a:lvl1pPr>
          </a:lstStyle>
          <a:p>
            <a:pPr>
              <a:defRPr/>
            </a:pPr>
            <a:fld id="{47F673C2-97AA-48C9-869F-1B49353D56F9}" type="slidenum">
              <a:rPr lang="en-US"/>
              <a:pPr>
                <a:defRPr/>
              </a:pPr>
              <a:t>‹Nr.›</a:t>
            </a:fld>
            <a:endParaRPr lang="en-US" dirty="0"/>
          </a:p>
        </p:txBody>
      </p:sp>
      <p:sp>
        <p:nvSpPr>
          <p:cNvPr id="6" name="Rectangle 4"/>
          <p:cNvSpPr>
            <a:spLocks noGrp="1"/>
          </p:cNvSpPr>
          <p:nvPr>
            <p:ph type="dt" sz="half" idx="11"/>
          </p:nvPr>
        </p:nvSpPr>
        <p:spPr>
          <a:xfrm>
            <a:off x="6084888" y="6492875"/>
            <a:ext cx="2374900" cy="365125"/>
          </a:xfrm>
        </p:spPr>
        <p:txBody>
          <a:bodyPr/>
          <a:lstStyle>
            <a:lvl1pPr>
              <a:defRPr>
                <a:latin typeface="HelveticaNeueLT Std" pitchFamily="34" charset="0"/>
              </a:defRPr>
            </a:lvl1pPr>
          </a:lstStyle>
          <a:p>
            <a:pPr>
              <a:defRPr/>
            </a:pPr>
            <a:fld id="{507AE46E-7215-4B17-AE45-BBC60AC157B2}" type="datetime1">
              <a:rPr lang="de-DE" smtClean="0"/>
              <a:t>12.04.2018</a:t>
            </a:fld>
            <a:endParaRPr lang="en-US" dirty="0"/>
          </a:p>
        </p:txBody>
      </p:sp>
      <p:sp>
        <p:nvSpPr>
          <p:cNvPr id="7" name="Rectangle 5"/>
          <p:cNvSpPr>
            <a:spLocks noGrp="1"/>
          </p:cNvSpPr>
          <p:nvPr>
            <p:ph type="ftr" sz="quarter" idx="12"/>
          </p:nvPr>
        </p:nvSpPr>
        <p:spPr/>
        <p:txBody>
          <a:bodyPr/>
          <a:lstStyle>
            <a:lvl1pPr>
              <a:defRPr>
                <a:latin typeface="HelveticaNeueLT Std" pitchFamily="34" charset="0"/>
              </a:defRPr>
            </a:lvl1pPr>
          </a:lstStyle>
          <a:p>
            <a:pPr>
              <a:defRPr/>
            </a:pP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en-US" smtClean="0"/>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4" name="Date Placeholder 13"/>
          <p:cNvSpPr>
            <a:spLocks noGrp="1"/>
          </p:cNvSpPr>
          <p:nvPr>
            <p:ph type="dt" sz="half" idx="2"/>
          </p:nvPr>
        </p:nvSpPr>
        <p:spPr>
          <a:xfrm>
            <a:off x="6084888" y="6492875"/>
            <a:ext cx="2435225" cy="365125"/>
          </a:xfrm>
          <a:prstGeom prst="rect">
            <a:avLst/>
          </a:prstGeom>
          <a:solidFill>
            <a:schemeClr val="tx2">
              <a:lumMod val="65000"/>
            </a:schemeClr>
          </a:solidFill>
        </p:spPr>
        <p:txBody>
          <a:bodyPr vert="horz" anchor="ctr" anchorCtr="0"/>
          <a:lstStyle>
            <a:lvl1pPr algn="l" fontAlgn="auto">
              <a:spcBef>
                <a:spcPts val="0"/>
              </a:spcBef>
              <a:spcAft>
                <a:spcPts val="0"/>
              </a:spcAft>
              <a:defRPr sz="1400">
                <a:solidFill>
                  <a:schemeClr val="tx2"/>
                </a:solidFill>
                <a:latin typeface="HelveticaNeueLT Std" pitchFamily="34" charset="0"/>
                <a:cs typeface="+mn-cs"/>
              </a:defRPr>
            </a:lvl1pPr>
          </a:lstStyle>
          <a:p>
            <a:pPr>
              <a:defRPr/>
            </a:pPr>
            <a:fld id="{CE0B9D66-9F5A-42FB-A377-1DBB58B6C7BE}" type="datetime1">
              <a:rPr lang="de-DE" smtClean="0"/>
              <a:t>12.04.2018</a:t>
            </a:fld>
            <a:endParaRPr lang="en-US" dirty="0"/>
          </a:p>
        </p:txBody>
      </p:sp>
      <p:sp>
        <p:nvSpPr>
          <p:cNvPr id="3" name="Footer Placeholder 2"/>
          <p:cNvSpPr>
            <a:spLocks noGrp="1"/>
          </p:cNvSpPr>
          <p:nvPr>
            <p:ph type="ftr" sz="quarter" idx="3"/>
          </p:nvPr>
        </p:nvSpPr>
        <p:spPr>
          <a:xfrm>
            <a:off x="0" y="6492875"/>
            <a:ext cx="6030913" cy="365125"/>
          </a:xfrm>
          <a:prstGeom prst="rect">
            <a:avLst/>
          </a:prstGeom>
          <a:solidFill>
            <a:schemeClr val="accent2"/>
          </a:solidFill>
        </p:spPr>
        <p:txBody>
          <a:bodyPr vert="horz" anchor="ctr"/>
          <a:lstStyle>
            <a:lvl1pPr algn="r" fontAlgn="auto">
              <a:spcBef>
                <a:spcPts val="0"/>
              </a:spcBef>
              <a:spcAft>
                <a:spcPts val="0"/>
              </a:spcAft>
              <a:defRPr sz="1400">
                <a:solidFill>
                  <a:schemeClr val="tx2"/>
                </a:solidFill>
                <a:latin typeface="HelveticaNeueLT Std" pitchFamily="34" charset="0"/>
                <a:cs typeface="+mn-cs"/>
              </a:defRPr>
            </a:lvl1pPr>
          </a:lstStyle>
          <a:p>
            <a:pPr>
              <a:defRPr/>
            </a:pPr>
            <a:endParaRPr lang="en-US"/>
          </a:p>
        </p:txBody>
      </p:sp>
      <p:sp>
        <p:nvSpPr>
          <p:cNvPr id="7" name="Rectangle 6"/>
          <p:cNvSpPr/>
          <p:nvPr/>
        </p:nvSpPr>
        <p:spPr>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fontAlgn="auto">
              <a:spcBef>
                <a:spcPts val="0"/>
              </a:spcBef>
              <a:spcAft>
                <a:spcPts val="0"/>
              </a:spcAft>
              <a:defRPr sz="1400" b="1">
                <a:solidFill>
                  <a:srgbClr val="FFFFFF"/>
                </a:solidFill>
                <a:latin typeface="HelveticaNeueLT Std" pitchFamily="34" charset="0"/>
                <a:cs typeface="+mn-cs"/>
              </a:defRPr>
            </a:lvl1pPr>
          </a:lstStyle>
          <a:p>
            <a:pPr>
              <a:defRPr/>
            </a:pPr>
            <a:fld id="{D4C25A0A-9240-4931-B3A0-BC2EB015C43E}" type="slidenum">
              <a:rPr lang="en-US"/>
              <a:pPr>
                <a:defRPr/>
              </a:pPr>
              <a:t>‹Nr.›</a:t>
            </a:fld>
            <a:endParaRPr lang="en-US" dirty="0"/>
          </a:p>
        </p:txBody>
      </p:sp>
      <p:pic>
        <p:nvPicPr>
          <p:cNvPr id="1034" name="Picture 2"/>
          <p:cNvPicPr>
            <a:picLocks noChangeAspect="1" noChangeArrowheads="1"/>
          </p:cNvPicPr>
          <p:nvPr/>
        </p:nvPicPr>
        <p:blipFill>
          <a:blip r:embed="rId13"/>
          <a:srcRect/>
          <a:stretch>
            <a:fillRect/>
          </a:stretch>
        </p:blipFill>
        <p:spPr bwMode="auto">
          <a:xfrm>
            <a:off x="8532813" y="6469063"/>
            <a:ext cx="611187" cy="3889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6" r:id="rId1"/>
    <p:sldLayoutId id="2147483675"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hf hdr="0" ftr="0"/>
  <p:txStyles>
    <p:titleStyle>
      <a:lvl1pPr algn="l" rtl="0" eaLnBrk="0" fontAlgn="base" hangingPunct="0">
        <a:spcBef>
          <a:spcPct val="0"/>
        </a:spcBef>
        <a:spcAft>
          <a:spcPct val="0"/>
        </a:spcAft>
        <a:defRPr sz="3200" b="1" kern="1200">
          <a:solidFill>
            <a:srgbClr val="3F3F3F"/>
          </a:solidFill>
          <a:latin typeface="HelveticaNeueLT Std" pitchFamily="34" charset="0"/>
          <a:ea typeface="+mj-ea"/>
          <a:cs typeface="+mj-cs"/>
        </a:defRPr>
      </a:lvl1pPr>
      <a:lvl2pPr algn="l" rtl="0" eaLnBrk="0" fontAlgn="base" hangingPunct="0">
        <a:spcBef>
          <a:spcPct val="0"/>
        </a:spcBef>
        <a:spcAft>
          <a:spcPct val="0"/>
        </a:spcAft>
        <a:defRPr sz="3200" b="1">
          <a:solidFill>
            <a:srgbClr val="3F3F3F"/>
          </a:solidFill>
          <a:latin typeface="HelveticaNeueLT Std"/>
        </a:defRPr>
      </a:lvl2pPr>
      <a:lvl3pPr algn="l" rtl="0" eaLnBrk="0" fontAlgn="base" hangingPunct="0">
        <a:spcBef>
          <a:spcPct val="0"/>
        </a:spcBef>
        <a:spcAft>
          <a:spcPct val="0"/>
        </a:spcAft>
        <a:defRPr sz="3200" b="1">
          <a:solidFill>
            <a:srgbClr val="3F3F3F"/>
          </a:solidFill>
          <a:latin typeface="HelveticaNeueLT Std"/>
        </a:defRPr>
      </a:lvl3pPr>
      <a:lvl4pPr algn="l" rtl="0" eaLnBrk="0" fontAlgn="base" hangingPunct="0">
        <a:spcBef>
          <a:spcPct val="0"/>
        </a:spcBef>
        <a:spcAft>
          <a:spcPct val="0"/>
        </a:spcAft>
        <a:defRPr sz="3200" b="1">
          <a:solidFill>
            <a:srgbClr val="3F3F3F"/>
          </a:solidFill>
          <a:latin typeface="HelveticaNeueLT Std"/>
        </a:defRPr>
      </a:lvl4pPr>
      <a:lvl5pPr algn="l" rtl="0" eaLnBrk="0" fontAlgn="base" hangingPunct="0">
        <a:spcBef>
          <a:spcPct val="0"/>
        </a:spcBef>
        <a:spcAft>
          <a:spcPct val="0"/>
        </a:spcAft>
        <a:defRPr sz="3200" b="1">
          <a:solidFill>
            <a:srgbClr val="3F3F3F"/>
          </a:solidFill>
          <a:latin typeface="HelveticaNeueLT Std"/>
        </a:defRPr>
      </a:lvl5pPr>
      <a:lvl6pPr marL="457200" algn="l" rtl="0" fontAlgn="base">
        <a:spcBef>
          <a:spcPct val="0"/>
        </a:spcBef>
        <a:spcAft>
          <a:spcPct val="0"/>
        </a:spcAft>
        <a:defRPr sz="3200" b="1">
          <a:solidFill>
            <a:srgbClr val="3F3F3F"/>
          </a:solidFill>
          <a:latin typeface="HelveticaNeueLT Std"/>
        </a:defRPr>
      </a:lvl6pPr>
      <a:lvl7pPr marL="914400" algn="l" rtl="0" fontAlgn="base">
        <a:spcBef>
          <a:spcPct val="0"/>
        </a:spcBef>
        <a:spcAft>
          <a:spcPct val="0"/>
        </a:spcAft>
        <a:defRPr sz="3200" b="1">
          <a:solidFill>
            <a:srgbClr val="3F3F3F"/>
          </a:solidFill>
          <a:latin typeface="HelveticaNeueLT Std"/>
        </a:defRPr>
      </a:lvl7pPr>
      <a:lvl8pPr marL="1371600" algn="l" rtl="0" fontAlgn="base">
        <a:spcBef>
          <a:spcPct val="0"/>
        </a:spcBef>
        <a:spcAft>
          <a:spcPct val="0"/>
        </a:spcAft>
        <a:defRPr sz="3200" b="1">
          <a:solidFill>
            <a:srgbClr val="3F3F3F"/>
          </a:solidFill>
          <a:latin typeface="HelveticaNeueLT Std"/>
        </a:defRPr>
      </a:lvl8pPr>
      <a:lvl9pPr marL="1828800" algn="l" rtl="0" fontAlgn="base">
        <a:spcBef>
          <a:spcPct val="0"/>
        </a:spcBef>
        <a:spcAft>
          <a:spcPct val="0"/>
        </a:spcAft>
        <a:defRPr sz="3200" b="1">
          <a:solidFill>
            <a:srgbClr val="3F3F3F"/>
          </a:solidFill>
          <a:latin typeface="HelveticaNeueLT Std"/>
        </a:defRPr>
      </a:lvl9pPr>
    </p:titleStyle>
    <p:bodyStyle>
      <a:lvl1pPr marL="457200" indent="-457200" algn="l" rtl="0" eaLnBrk="0" fontAlgn="base" hangingPunct="0">
        <a:spcBef>
          <a:spcPts val="700"/>
        </a:spcBef>
        <a:spcAft>
          <a:spcPct val="0"/>
        </a:spcAft>
        <a:buClr>
          <a:srgbClr val="C00000"/>
        </a:buClr>
        <a:buSzPct val="120000"/>
        <a:buFont typeface="Wingdings" pitchFamily="2" charset="2"/>
        <a:buChar char="§"/>
        <a:defRPr sz="2800" kern="1200">
          <a:solidFill>
            <a:srgbClr val="3F3F3F"/>
          </a:solidFill>
          <a:latin typeface="HelveticaNeueLT Std" pitchFamily="34" charset="0"/>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400" kern="1200">
          <a:solidFill>
            <a:srgbClr val="3F3F3F"/>
          </a:solidFill>
          <a:latin typeface="HelveticaNeueLT Std" pitchFamily="34" charset="0"/>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000" kern="1200">
          <a:solidFill>
            <a:srgbClr val="3F3F3F"/>
          </a:solidFill>
          <a:latin typeface="HelveticaNeueLT Std" pitchFamily="34" charset="0"/>
          <a:ea typeface="+mn-ea"/>
          <a:cs typeface="+mn-cs"/>
        </a:defRPr>
      </a:lvl3pPr>
      <a:lvl4pPr marL="1371600" indent="-228600" algn="l" rtl="0" eaLnBrk="0" fontAlgn="base" hangingPunct="0">
        <a:spcBef>
          <a:spcPts val="400"/>
        </a:spcBef>
        <a:spcAft>
          <a:spcPct val="0"/>
        </a:spcAft>
        <a:buClr>
          <a:srgbClr val="B2B2B2"/>
        </a:buClr>
        <a:buSzPct val="75000"/>
        <a:buFont typeface="Wingdings" pitchFamily="2" charset="2"/>
        <a:buChar char=""/>
        <a:defRPr sz="2000" kern="1200">
          <a:solidFill>
            <a:srgbClr val="3F3F3F"/>
          </a:solidFill>
          <a:latin typeface="HelveticaNeueLT Std" pitchFamily="34" charset="0"/>
          <a:ea typeface="+mn-ea"/>
          <a:cs typeface="+mn-cs"/>
        </a:defRPr>
      </a:lvl4pPr>
      <a:lvl5pPr marL="1828800" indent="-228600" algn="l" rtl="0" eaLnBrk="0" fontAlgn="base" hangingPunct="0">
        <a:spcBef>
          <a:spcPts val="400"/>
        </a:spcBef>
        <a:spcAft>
          <a:spcPct val="0"/>
        </a:spcAft>
        <a:buClr>
          <a:srgbClr val="FFBFBF"/>
        </a:buClr>
        <a:buSzPct val="65000"/>
        <a:buFont typeface="Wingdings" pitchFamily="2" charset="2"/>
        <a:buChar char=""/>
        <a:defRPr sz="2000" kern="1200">
          <a:solidFill>
            <a:srgbClr val="3F3F3F"/>
          </a:solidFill>
          <a:latin typeface="HelveticaNeueLT Std" pitchFamily="34" charset="0"/>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93BCBED8-6E97-47D4-97F1-B872EE9BF2DD}" type="datetime1">
              <a:rPr lang="de-DE" sz="1600" smtClean="0"/>
              <a:t>12.04.2018</a:t>
            </a:fld>
            <a:endParaRPr lang="en-US" sz="1600" dirty="0"/>
          </a:p>
        </p:txBody>
      </p:sp>
      <p:sp>
        <p:nvSpPr>
          <p:cNvPr id="2" name="Rectangle 2"/>
          <p:cNvSpPr>
            <a:spLocks noGrp="1"/>
          </p:cNvSpPr>
          <p:nvPr>
            <p:ph type="ctrTitle"/>
          </p:nvPr>
        </p:nvSpPr>
        <p:spPr>
          <a:xfrm>
            <a:off x="755650" y="2565400"/>
            <a:ext cx="7488238" cy="2159000"/>
          </a:xfrm>
        </p:spPr>
        <p:txBody>
          <a:bodyPr>
            <a:normAutofit fontScale="90000"/>
          </a:bodyPr>
          <a:lstStyle/>
          <a:p>
            <a:pPr eaLnBrk="1" fontAlgn="auto" hangingPunct="1">
              <a:spcAft>
                <a:spcPts val="0"/>
              </a:spcAft>
              <a:defRPr/>
            </a:pPr>
            <a:r>
              <a:rPr lang="de-DE" dirty="0" smtClean="0"/>
              <a:t>Ziele, rolle und Struktur des Wissenschaftlichen Beirats Psychotherapie (WBP)</a:t>
            </a:r>
            <a:br>
              <a:rPr lang="de-DE" dirty="0" smtClean="0"/>
            </a:br>
            <a:r>
              <a:rPr lang="de-DE" dirty="0" smtClean="0"/>
              <a:t>- Methodenpapier -</a:t>
            </a:r>
            <a:endParaRPr lang="de-DE" dirty="0"/>
          </a:p>
        </p:txBody>
      </p:sp>
      <p:sp>
        <p:nvSpPr>
          <p:cNvPr id="3" name="Rectangle 3"/>
          <p:cNvSpPr>
            <a:spLocks noGrp="1"/>
          </p:cNvSpPr>
          <p:nvPr>
            <p:ph type="subTitle" idx="4294967295"/>
          </p:nvPr>
        </p:nvSpPr>
        <p:spPr>
          <a:xfrm>
            <a:off x="468312" y="6297613"/>
            <a:ext cx="6695975" cy="541337"/>
          </a:xfrm>
        </p:spPr>
        <p:txBody>
          <a:bodyPr>
            <a:normAutofit/>
          </a:bodyPr>
          <a:lstStyle/>
          <a:p>
            <a:pPr marL="0" indent="0" eaLnBrk="1" fontAlgn="auto" hangingPunct="1">
              <a:spcAft>
                <a:spcPts val="0"/>
              </a:spcAft>
              <a:buFont typeface="Wingdings" pitchFamily="2" charset="2"/>
              <a:buNone/>
              <a:defRPr/>
            </a:pPr>
            <a:r>
              <a:rPr lang="de-DE" sz="1600" dirty="0" smtClean="0">
                <a:solidFill>
                  <a:schemeClr val="bg1">
                    <a:lumMod val="75000"/>
                  </a:schemeClr>
                </a:solidFill>
              </a:rPr>
              <a:t>Brigitte Kemper-Bürger (GF), Karin Jeschke (</a:t>
            </a:r>
            <a:r>
              <a:rPr lang="de-DE" sz="1600" dirty="0" err="1" smtClean="0">
                <a:solidFill>
                  <a:schemeClr val="bg1">
                    <a:lumMod val="75000"/>
                  </a:schemeClr>
                </a:solidFill>
              </a:rPr>
              <a:t>Wissenschaftl</a:t>
            </a:r>
            <a:r>
              <a:rPr lang="de-DE" sz="1600" dirty="0" smtClean="0">
                <a:solidFill>
                  <a:schemeClr val="bg1">
                    <a:lumMod val="75000"/>
                  </a:schemeClr>
                </a:solidFill>
              </a:rPr>
              <a:t>. Referentin)</a:t>
            </a:r>
            <a:endParaRPr lang="de-DE" sz="1600" dirty="0">
              <a:solidFill>
                <a:schemeClr val="bg1">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p:cNvSpPr>
          <p:nvPr>
            <p:ph type="title"/>
          </p:nvPr>
        </p:nvSpPr>
        <p:spPr>
          <a:xfrm>
            <a:off x="539750" y="188913"/>
            <a:ext cx="8153400" cy="990600"/>
          </a:xfrm>
        </p:spPr>
        <p:txBody>
          <a:bodyPr/>
          <a:lstStyle/>
          <a:p>
            <a:pPr eaLnBrk="1" hangingPunct="1"/>
            <a:r>
              <a:rPr lang="de-DE" smtClean="0">
                <a:solidFill>
                  <a:srgbClr val="3F3F3F"/>
                </a:solidFill>
                <a:latin typeface="HelveticaNeueLT Std"/>
              </a:rPr>
              <a:t>Von der BÄK entsandte Mitglieder</a:t>
            </a:r>
          </a:p>
        </p:txBody>
      </p:sp>
      <p:sp>
        <p:nvSpPr>
          <p:cNvPr id="3" name="Rectangle 3"/>
          <p:cNvSpPr>
            <a:spLocks noGrp="1"/>
          </p:cNvSpPr>
          <p:nvPr>
            <p:ph type="body" idx="1"/>
          </p:nvPr>
        </p:nvSpPr>
        <p:spPr>
          <a:xfrm>
            <a:off x="612775" y="1600200"/>
            <a:ext cx="8153400" cy="5069160"/>
          </a:xfrm>
        </p:spPr>
        <p:txBody>
          <a:bodyPr>
            <a:normAutofit fontScale="47500" lnSpcReduction="20000"/>
          </a:bodyPr>
          <a:lstStyle/>
          <a:p>
            <a:pPr eaLnBrk="1" fontAlgn="auto" hangingPunct="1">
              <a:spcAft>
                <a:spcPts val="0"/>
              </a:spcAft>
              <a:defRPr/>
            </a:pPr>
            <a:r>
              <a:rPr lang="de-DE" sz="4200" dirty="0" smtClean="0">
                <a:solidFill>
                  <a:schemeClr val="tx1">
                    <a:lumMod val="50000"/>
                  </a:schemeClr>
                </a:solidFill>
              </a:rPr>
              <a:t>Von der Bundesärztekammer in den Beirat entsandt wurden</a:t>
            </a:r>
            <a:r>
              <a:rPr lang="de-DE" sz="3800" dirty="0" smtClean="0">
                <a:solidFill>
                  <a:schemeClr val="tx1">
                    <a:lumMod val="50000"/>
                  </a:schemeClr>
                </a:solidFill>
              </a:rPr>
              <a:t>:</a:t>
            </a:r>
            <a:br>
              <a:rPr lang="de-DE" sz="3800" dirty="0" smtClean="0">
                <a:solidFill>
                  <a:schemeClr val="tx1">
                    <a:lumMod val="50000"/>
                  </a:schemeClr>
                </a:solidFill>
              </a:rPr>
            </a:br>
            <a:endParaRPr lang="de-DE" sz="3800" dirty="0" smtClean="0">
              <a:solidFill>
                <a:schemeClr val="tx1">
                  <a:lumMod val="50000"/>
                </a:schemeClr>
              </a:solidFill>
            </a:endParaRPr>
          </a:p>
          <a:p>
            <a:pPr marL="640080" lvl="1" indent="-274320" eaLnBrk="1" fontAlgn="auto" hangingPunct="1">
              <a:spcAft>
                <a:spcPts val="0"/>
              </a:spcAft>
              <a:buFont typeface="Wingdings 2"/>
              <a:buChar char=""/>
              <a:defRPr/>
            </a:pPr>
            <a:r>
              <a:rPr lang="de-DE" sz="3800" b="1" u="sng" dirty="0">
                <a:solidFill>
                  <a:schemeClr val="tx1">
                    <a:lumMod val="50000"/>
                  </a:schemeClr>
                </a:solidFill>
              </a:rPr>
              <a:t>Univ.-Prof. Dr. med. Dr. </a:t>
            </a:r>
            <a:r>
              <a:rPr lang="de-DE" sz="3800" b="1" u="sng" dirty="0" err="1">
                <a:solidFill>
                  <a:schemeClr val="tx1">
                    <a:lumMod val="50000"/>
                  </a:schemeClr>
                </a:solidFill>
              </a:rPr>
              <a:t>theol</a:t>
            </a:r>
            <a:r>
              <a:rPr lang="de-DE" sz="3800" b="1" u="sng" dirty="0">
                <a:solidFill>
                  <a:schemeClr val="tx1">
                    <a:lumMod val="50000"/>
                  </a:schemeClr>
                </a:solidFill>
              </a:rPr>
              <a:t>. Gereon </a:t>
            </a:r>
            <a:r>
              <a:rPr lang="de-DE" sz="3800" b="1" u="sng" dirty="0" smtClean="0">
                <a:solidFill>
                  <a:schemeClr val="tx1">
                    <a:lumMod val="50000"/>
                  </a:schemeClr>
                </a:solidFill>
              </a:rPr>
              <a:t>Heuft</a:t>
            </a:r>
            <a:r>
              <a:rPr lang="de-DE" sz="3800" b="1" dirty="0" smtClean="0">
                <a:solidFill>
                  <a:schemeClr val="tx1">
                    <a:lumMod val="50000"/>
                  </a:schemeClr>
                </a:solidFill>
              </a:rPr>
              <a:t>, </a:t>
            </a:r>
            <a:r>
              <a:rPr lang="de-DE" sz="3800" dirty="0" smtClean="0">
                <a:solidFill>
                  <a:schemeClr val="tx1">
                    <a:lumMod val="50000"/>
                  </a:schemeClr>
                </a:solidFill>
              </a:rPr>
              <a:t>Direktor </a:t>
            </a:r>
            <a:r>
              <a:rPr lang="de-DE" sz="3800" dirty="0">
                <a:solidFill>
                  <a:schemeClr val="tx1">
                    <a:lumMod val="50000"/>
                  </a:schemeClr>
                </a:solidFill>
              </a:rPr>
              <a:t>der Klinik und Poliklinik für Psychosomatik und Psychotherapie, Universitätsklinikum Münster </a:t>
            </a:r>
          </a:p>
          <a:p>
            <a:pPr marL="640080" lvl="1" indent="-274320" eaLnBrk="1" fontAlgn="auto" hangingPunct="1">
              <a:spcAft>
                <a:spcPts val="0"/>
              </a:spcAft>
              <a:buFont typeface="Wingdings 2"/>
              <a:buChar char=""/>
              <a:defRPr/>
            </a:pPr>
            <a:r>
              <a:rPr lang="de-DE" sz="3800" b="1" u="sng" dirty="0">
                <a:solidFill>
                  <a:schemeClr val="tx1">
                    <a:lumMod val="50000"/>
                  </a:schemeClr>
                </a:solidFill>
              </a:rPr>
              <a:t>Prof. Dr. Johannes </a:t>
            </a:r>
            <a:r>
              <a:rPr lang="de-DE" sz="3800" b="1" u="sng" dirty="0" smtClean="0">
                <a:solidFill>
                  <a:schemeClr val="tx1">
                    <a:lumMod val="50000"/>
                  </a:schemeClr>
                </a:solidFill>
              </a:rPr>
              <a:t>Kruse</a:t>
            </a:r>
            <a:r>
              <a:rPr lang="de-DE" sz="3800" b="1" dirty="0" smtClean="0">
                <a:solidFill>
                  <a:schemeClr val="tx1">
                    <a:lumMod val="50000"/>
                  </a:schemeClr>
                </a:solidFill>
              </a:rPr>
              <a:t>, </a:t>
            </a:r>
            <a:r>
              <a:rPr lang="de-DE" sz="3800" dirty="0" smtClean="0">
                <a:solidFill>
                  <a:schemeClr val="tx1">
                    <a:lumMod val="50000"/>
                  </a:schemeClr>
                </a:solidFill>
              </a:rPr>
              <a:t>Ärztlicher </a:t>
            </a:r>
            <a:r>
              <a:rPr lang="de-DE" sz="3800" dirty="0">
                <a:solidFill>
                  <a:schemeClr val="tx1">
                    <a:lumMod val="50000"/>
                  </a:schemeClr>
                </a:solidFill>
              </a:rPr>
              <a:t>Direktor der Klinik für Psychosomatik und </a:t>
            </a:r>
            <a:r>
              <a:rPr lang="de-DE" sz="3800" dirty="0" smtClean="0">
                <a:solidFill>
                  <a:schemeClr val="tx1">
                    <a:lumMod val="50000"/>
                  </a:schemeClr>
                </a:solidFill>
              </a:rPr>
              <a:t>Psychotherapie, Justus-Liebig-Universität </a:t>
            </a:r>
            <a:r>
              <a:rPr lang="de-DE" sz="3800" dirty="0">
                <a:solidFill>
                  <a:schemeClr val="tx1">
                    <a:lumMod val="50000"/>
                  </a:schemeClr>
                </a:solidFill>
              </a:rPr>
              <a:t>Gießen und Philipps-Universität Marburg</a:t>
            </a:r>
          </a:p>
          <a:p>
            <a:pPr marL="640080" lvl="1" indent="-274320" eaLnBrk="1" fontAlgn="auto" hangingPunct="1">
              <a:spcAft>
                <a:spcPts val="0"/>
              </a:spcAft>
              <a:buFont typeface="Wingdings 2"/>
              <a:buChar char=""/>
              <a:defRPr/>
            </a:pPr>
            <a:r>
              <a:rPr lang="de-DE" sz="3800" b="1" u="sng" dirty="0">
                <a:solidFill>
                  <a:schemeClr val="tx1">
                    <a:lumMod val="50000"/>
                  </a:schemeClr>
                </a:solidFill>
              </a:rPr>
              <a:t>Prof. Dr. Klaus </a:t>
            </a:r>
            <a:r>
              <a:rPr lang="de-DE" sz="3800" b="1" u="sng" dirty="0" smtClean="0">
                <a:solidFill>
                  <a:schemeClr val="tx1">
                    <a:lumMod val="50000"/>
                  </a:schemeClr>
                </a:solidFill>
              </a:rPr>
              <a:t>Lieb</a:t>
            </a:r>
            <a:r>
              <a:rPr lang="de-DE" sz="3800" b="1" dirty="0" smtClean="0">
                <a:solidFill>
                  <a:schemeClr val="tx1">
                    <a:lumMod val="50000"/>
                  </a:schemeClr>
                </a:solidFill>
              </a:rPr>
              <a:t>, </a:t>
            </a:r>
            <a:r>
              <a:rPr lang="de-DE" sz="3800" dirty="0" smtClean="0">
                <a:solidFill>
                  <a:schemeClr val="tx1">
                    <a:lumMod val="50000"/>
                  </a:schemeClr>
                </a:solidFill>
              </a:rPr>
              <a:t>Direktor </a:t>
            </a:r>
            <a:r>
              <a:rPr lang="de-DE" sz="3800" dirty="0">
                <a:solidFill>
                  <a:schemeClr val="tx1">
                    <a:lumMod val="50000"/>
                  </a:schemeClr>
                </a:solidFill>
              </a:rPr>
              <a:t>der Klinik für Psychiatrie und Psychotherapie, Universitätsmedizin Mainz</a:t>
            </a:r>
          </a:p>
          <a:p>
            <a:pPr marL="640080" lvl="1" indent="-274320" eaLnBrk="1" fontAlgn="auto" hangingPunct="1">
              <a:spcAft>
                <a:spcPts val="0"/>
              </a:spcAft>
              <a:buFont typeface="Wingdings 2"/>
              <a:buChar char=""/>
              <a:defRPr/>
            </a:pPr>
            <a:r>
              <a:rPr lang="de-DE" sz="3800" b="1" u="sng" dirty="0">
                <a:solidFill>
                  <a:schemeClr val="tx1">
                    <a:lumMod val="50000"/>
                  </a:schemeClr>
                </a:solidFill>
              </a:rPr>
              <a:t>Prof. Dr. Dipl.-Psych. Michael </a:t>
            </a:r>
            <a:r>
              <a:rPr lang="de-DE" sz="3800" b="1" u="sng" dirty="0" smtClean="0">
                <a:solidFill>
                  <a:schemeClr val="tx1">
                    <a:lumMod val="50000"/>
                  </a:schemeClr>
                </a:solidFill>
              </a:rPr>
              <a:t>Linden</a:t>
            </a:r>
            <a:r>
              <a:rPr lang="de-DE" sz="3800" b="1" dirty="0" smtClean="0">
                <a:solidFill>
                  <a:schemeClr val="tx1">
                    <a:lumMod val="50000"/>
                  </a:schemeClr>
                </a:solidFill>
              </a:rPr>
              <a:t>, </a:t>
            </a:r>
            <a:r>
              <a:rPr lang="de-DE" sz="3800" dirty="0" smtClean="0">
                <a:solidFill>
                  <a:schemeClr val="tx1">
                    <a:lumMod val="50000"/>
                  </a:schemeClr>
                </a:solidFill>
              </a:rPr>
              <a:t>Leiter </a:t>
            </a:r>
            <a:r>
              <a:rPr lang="de-DE" sz="3800" dirty="0">
                <a:solidFill>
                  <a:schemeClr val="tx1">
                    <a:lumMod val="50000"/>
                  </a:schemeClr>
                </a:solidFill>
              </a:rPr>
              <a:t>der Forschungsgruppe Psychosomatische </a:t>
            </a:r>
            <a:r>
              <a:rPr lang="de-DE" sz="3800" dirty="0" smtClean="0">
                <a:solidFill>
                  <a:schemeClr val="tx1">
                    <a:lumMod val="50000"/>
                  </a:schemeClr>
                </a:solidFill>
              </a:rPr>
              <a:t>Rehabilitation, Charité </a:t>
            </a:r>
            <a:r>
              <a:rPr lang="de-DE" sz="3800" dirty="0">
                <a:solidFill>
                  <a:schemeClr val="tx1">
                    <a:lumMod val="50000"/>
                  </a:schemeClr>
                </a:solidFill>
              </a:rPr>
              <a:t>Universitätsmedizin Berlin</a:t>
            </a:r>
          </a:p>
          <a:p>
            <a:pPr marL="640080" lvl="1" indent="-274320" eaLnBrk="1" fontAlgn="auto" hangingPunct="1">
              <a:spcAft>
                <a:spcPts val="0"/>
              </a:spcAft>
              <a:buFont typeface="Wingdings 2"/>
              <a:buChar char=""/>
              <a:defRPr/>
            </a:pPr>
            <a:r>
              <a:rPr lang="de-DE" sz="3800" b="1" u="sng" dirty="0">
                <a:solidFill>
                  <a:schemeClr val="tx1">
                    <a:lumMod val="50000"/>
                  </a:schemeClr>
                </a:solidFill>
              </a:rPr>
              <a:t>Prof. Dr. Gerd </a:t>
            </a:r>
            <a:r>
              <a:rPr lang="de-DE" sz="3800" b="1" u="sng" dirty="0" smtClean="0">
                <a:solidFill>
                  <a:schemeClr val="tx1">
                    <a:lumMod val="50000"/>
                  </a:schemeClr>
                </a:solidFill>
              </a:rPr>
              <a:t>Schulte-Körne</a:t>
            </a:r>
            <a:r>
              <a:rPr lang="de-DE" sz="3800" b="1" dirty="0" smtClean="0">
                <a:solidFill>
                  <a:schemeClr val="tx1">
                    <a:lumMod val="50000"/>
                  </a:schemeClr>
                </a:solidFill>
              </a:rPr>
              <a:t>, </a:t>
            </a:r>
            <a:r>
              <a:rPr lang="de-DE" sz="3800" dirty="0" smtClean="0">
                <a:solidFill>
                  <a:schemeClr val="tx1">
                    <a:lumMod val="50000"/>
                  </a:schemeClr>
                </a:solidFill>
              </a:rPr>
              <a:t>Direktor </a:t>
            </a:r>
            <a:r>
              <a:rPr lang="de-DE" sz="3800" dirty="0">
                <a:solidFill>
                  <a:schemeClr val="tx1">
                    <a:lumMod val="50000"/>
                  </a:schemeClr>
                </a:solidFill>
              </a:rPr>
              <a:t>der Klinik und Poliklinik für Kinder- und Jugendpsychiatrie, Psychosomatik und Psychotherapie der LMU München</a:t>
            </a:r>
          </a:p>
          <a:p>
            <a:pPr marL="640080" lvl="1" indent="-274320" eaLnBrk="1" fontAlgn="auto" hangingPunct="1">
              <a:spcAft>
                <a:spcPts val="0"/>
              </a:spcAft>
              <a:buFont typeface="Wingdings 2"/>
              <a:buChar char=""/>
              <a:defRPr/>
            </a:pPr>
            <a:r>
              <a:rPr lang="de-DE" sz="3800" b="1" u="sng" dirty="0">
                <a:solidFill>
                  <a:schemeClr val="tx1">
                    <a:lumMod val="50000"/>
                  </a:schemeClr>
                </a:solidFill>
              </a:rPr>
              <a:t>Prof. Dr. Kai von </a:t>
            </a:r>
            <a:r>
              <a:rPr lang="de-DE" sz="3800" b="1" u="sng" dirty="0" smtClean="0">
                <a:solidFill>
                  <a:schemeClr val="tx1">
                    <a:lumMod val="50000"/>
                  </a:schemeClr>
                </a:solidFill>
              </a:rPr>
              <a:t>Klitzing</a:t>
            </a:r>
            <a:r>
              <a:rPr lang="de-DE" sz="3800" b="1" dirty="0" smtClean="0">
                <a:solidFill>
                  <a:schemeClr val="tx1">
                    <a:lumMod val="50000"/>
                  </a:schemeClr>
                </a:solidFill>
              </a:rPr>
              <a:t>, </a:t>
            </a:r>
            <a:r>
              <a:rPr lang="de-DE" sz="3800" dirty="0" smtClean="0">
                <a:solidFill>
                  <a:schemeClr val="tx1">
                    <a:lumMod val="50000"/>
                  </a:schemeClr>
                </a:solidFill>
              </a:rPr>
              <a:t>Direktor </a:t>
            </a:r>
            <a:r>
              <a:rPr lang="de-DE" sz="3800" dirty="0">
                <a:solidFill>
                  <a:schemeClr val="tx1">
                    <a:lumMod val="50000"/>
                  </a:schemeClr>
                </a:solidFill>
              </a:rPr>
              <a:t>der Klinik für Psychiatrie, Psycho­therapie und Psychosomatik des Kindes- und Jugendalters, Universitätsklinikum </a:t>
            </a:r>
            <a:r>
              <a:rPr lang="de-DE" sz="3800" dirty="0" smtClean="0">
                <a:solidFill>
                  <a:schemeClr val="tx1">
                    <a:lumMod val="50000"/>
                  </a:schemeClr>
                </a:solidFill>
              </a:rPr>
              <a:t>Leipzig. Department </a:t>
            </a:r>
            <a:r>
              <a:rPr lang="de-DE" sz="3800" dirty="0">
                <a:solidFill>
                  <a:schemeClr val="tx1">
                    <a:lumMod val="50000"/>
                  </a:schemeClr>
                </a:solidFill>
              </a:rPr>
              <a:t>für Frauen- und </a:t>
            </a:r>
            <a:r>
              <a:rPr lang="de-DE" sz="3800" dirty="0" smtClean="0">
                <a:solidFill>
                  <a:schemeClr val="tx1">
                    <a:lumMod val="50000"/>
                  </a:schemeClr>
                </a:solidFill>
              </a:rPr>
              <a:t>Kindermedizin.</a:t>
            </a:r>
            <a:endParaRPr lang="de-DE" sz="3800" dirty="0">
              <a:solidFill>
                <a:schemeClr val="tx1">
                  <a:lumMod val="50000"/>
                </a:schemeClr>
              </a:solidFill>
            </a:endParaRPr>
          </a:p>
          <a:p>
            <a:pPr marL="640080" lvl="1" indent="-274320" eaLnBrk="1" fontAlgn="auto" hangingPunct="1">
              <a:spcAft>
                <a:spcPts val="0"/>
              </a:spcAft>
              <a:buFont typeface="Wingdings 2"/>
              <a:buChar char=""/>
              <a:defRPr/>
            </a:pPr>
            <a:endParaRPr lang="de-DE" dirty="0">
              <a:solidFill>
                <a:schemeClr val="tx1">
                  <a:lumMod val="50000"/>
                </a:schemeClr>
              </a:solidFill>
            </a:endParaRPr>
          </a:p>
          <a:p>
            <a:pPr marL="640080" lvl="1" indent="-274320" eaLnBrk="1" fontAlgn="auto" hangingPunct="1">
              <a:spcAft>
                <a:spcPts val="0"/>
              </a:spcAft>
              <a:buFont typeface="Wingdings 2"/>
              <a:buChar char=""/>
              <a:defRPr/>
            </a:pPr>
            <a:endParaRPr lang="de-DE" dirty="0">
              <a:solidFill>
                <a:schemeClr val="tx1">
                  <a:lumMod val="50000"/>
                </a:schemeClr>
              </a:solidFill>
            </a:endParaRPr>
          </a:p>
        </p:txBody>
      </p:sp>
      <p:sp>
        <p:nvSpPr>
          <p:cNvPr id="4" name="Datumsplatzhalter 3"/>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590E1D0-40B6-40E9-9769-3827ADE6FCCC}" type="datetime1">
              <a:rPr kumimoji="0" lang="de-DE" sz="1400" b="0" i="0" u="none" strike="noStrike" kern="1200" cap="none" spc="0" normalizeH="0" baseline="0" noProof="0" smtClean="0">
                <a:ln>
                  <a:noFill/>
                </a:ln>
                <a:solidFill>
                  <a:srgbClr val="FFFFFF"/>
                </a:solidFill>
                <a:effectLst/>
                <a:uLnTx/>
                <a:uFillTx/>
                <a:latin typeface="HelveticaNeueLT Std" pitchFamily="34" charset="0"/>
                <a:ea typeface="+mn-ea"/>
                <a:cs typeface="+mn-cs"/>
              </a:rPr>
              <a:t>12.04.2018</a:t>
            </a:fld>
            <a:endParaRPr kumimoji="0" lang="en-US" sz="1400" b="0" i="0" u="none" strike="noStrike" kern="1200" cap="none" spc="0" normalizeH="0" baseline="0" noProof="0" dirty="0">
              <a:ln>
                <a:noFill/>
              </a:ln>
              <a:solidFill>
                <a:srgbClr val="FFFFFF"/>
              </a:solidFill>
              <a:effectLst/>
              <a:uLnTx/>
              <a:uFillTx/>
              <a:latin typeface="HelveticaNeueLT Std" pitchFamily="34" charset="0"/>
              <a:ea typeface="+mn-ea"/>
              <a:cs typeface="+mn-cs"/>
            </a:endParaRPr>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10</a:t>
            </a:fld>
            <a:endParaRPr lang="en-US" dirty="0"/>
          </a:p>
        </p:txBody>
      </p:sp>
    </p:spTree>
    <p:extLst>
      <p:ext uri="{BB962C8B-B14F-4D97-AF65-F5344CB8AC3E}">
        <p14:creationId xmlns:p14="http://schemas.microsoft.com/office/powerpoint/2010/main" val="2812428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idx="4294967295"/>
          </p:nvPr>
        </p:nvSpPr>
        <p:spPr>
          <a:xfrm>
            <a:off x="539750" y="188913"/>
            <a:ext cx="8153400" cy="990600"/>
          </a:xfrm>
        </p:spPr>
        <p:txBody>
          <a:bodyPr/>
          <a:lstStyle/>
          <a:p>
            <a:pPr eaLnBrk="1" hangingPunct="1"/>
            <a:r>
              <a:rPr lang="de-DE" dirty="0" smtClean="0">
                <a:latin typeface="HelveticaNeueLT Std"/>
              </a:rPr>
              <a:t>Methodenpapier </a:t>
            </a:r>
            <a:endParaRPr lang="de-DE" dirty="0" smtClean="0">
              <a:latin typeface="HelveticaNeueLT Std"/>
            </a:endParaRPr>
          </a:p>
        </p:txBody>
      </p:sp>
      <p:sp>
        <p:nvSpPr>
          <p:cNvPr id="56323" name="Rectangle 3"/>
          <p:cNvSpPr>
            <a:spLocks noGrp="1"/>
          </p:cNvSpPr>
          <p:nvPr>
            <p:ph type="body" idx="4294967295"/>
          </p:nvPr>
        </p:nvSpPr>
        <p:spPr/>
        <p:txBody>
          <a:bodyPr/>
          <a:lstStyle/>
          <a:p>
            <a:pPr eaLnBrk="1" hangingPunct="1"/>
            <a:endParaRPr lang="de-DE" sz="2400" b="1" u="sng" dirty="0" smtClean="0">
              <a:latin typeface="HelveticaNeueLT Std"/>
            </a:endParaRPr>
          </a:p>
          <a:p>
            <a:pPr marL="0" indent="0" eaLnBrk="1" hangingPunct="1">
              <a:buNone/>
            </a:pPr>
            <a:r>
              <a:rPr lang="de-DE" sz="2400" b="1" u="sng" dirty="0" smtClean="0">
                <a:latin typeface="HelveticaNeueLT Std"/>
              </a:rPr>
              <a:t>Das </a:t>
            </a:r>
            <a:r>
              <a:rPr lang="de-DE" sz="2400" b="1" u="sng" dirty="0" smtClean="0">
                <a:latin typeface="HelveticaNeueLT Std"/>
              </a:rPr>
              <a:t>WBP-Methodenpapier </a:t>
            </a:r>
            <a:r>
              <a:rPr lang="de-DE" sz="2400" b="1" u="sng" dirty="0" smtClean="0">
                <a:latin typeface="HelveticaNeueLT Std"/>
              </a:rPr>
              <a:t/>
            </a:r>
            <a:br>
              <a:rPr lang="de-DE" sz="2400" b="1" u="sng" dirty="0" smtClean="0">
                <a:latin typeface="HelveticaNeueLT Std"/>
              </a:rPr>
            </a:br>
            <a:endParaRPr lang="de-DE" sz="2400" b="1" u="sng" dirty="0" smtClean="0">
              <a:latin typeface="HelveticaNeueLT Std"/>
            </a:endParaRPr>
          </a:p>
          <a:p>
            <a:pPr lvl="1" eaLnBrk="1" hangingPunct="1"/>
            <a:r>
              <a:rPr lang="de-DE" sz="2000" dirty="0">
                <a:latin typeface="HelveticaNeueLT Std"/>
              </a:rPr>
              <a:t>b</a:t>
            </a:r>
            <a:r>
              <a:rPr lang="de-DE" sz="2000" dirty="0" smtClean="0">
                <a:latin typeface="HelveticaNeueLT Std"/>
              </a:rPr>
              <a:t>einhaltet Verfahrensregeln zur Beurteilung der wissenschaftlichen Anerkennung von Methoden und Verfahren der Psychotherapie (aktuelle Version 2.8 von 2010).</a:t>
            </a:r>
          </a:p>
          <a:p>
            <a:pPr lvl="1" eaLnBrk="1" hangingPunct="1"/>
            <a:r>
              <a:rPr lang="de-DE" sz="2000" dirty="0" smtClean="0">
                <a:latin typeface="HelveticaNeueLT Std"/>
              </a:rPr>
              <a:t>Erstmals veröffentlichte der WBP 1999 im Deutschen Ärzteblatt einen „Leitfaden für die Erstellung von Gutachten-Anträgen zu Psychotherapieverfahren“. </a:t>
            </a:r>
          </a:p>
        </p:txBody>
      </p:sp>
      <p:sp>
        <p:nvSpPr>
          <p:cNvPr id="4" name="Datumsplatzhalter 3"/>
          <p:cNvSpPr txBox="1">
            <a:spLocks noGrp="1"/>
          </p:cNvSpPr>
          <p:nvPr/>
        </p:nvSpPr>
        <p:spPr>
          <a:xfrm>
            <a:off x="6124575" y="6492875"/>
            <a:ext cx="2227263" cy="365125"/>
          </a:xfrm>
          <a:prstGeom prst="rect">
            <a:avLst/>
          </a:prstGeom>
          <a:solidFill>
            <a:schemeClr val="tx2">
              <a:lumMod val="65000"/>
            </a:schemeClr>
          </a:solidFill>
        </p:spPr>
        <p:txBody>
          <a:bodyPr anchor="ctr"/>
          <a:lstStyle/>
          <a:p>
            <a:pPr fontAlgn="auto">
              <a:spcBef>
                <a:spcPts val="0"/>
              </a:spcBef>
              <a:spcAft>
                <a:spcPts val="0"/>
              </a:spcAft>
              <a:defRPr/>
            </a:pPr>
            <a:fld id="{B25F4568-6371-42D9-9A42-8A4B44990395}" type="datetime1">
              <a:rPr lang="de-DE" sz="1400">
                <a:solidFill>
                  <a:schemeClr val="tx2"/>
                </a:solidFill>
                <a:latin typeface="HelveticaNeueLT Std" pitchFamily="34" charset="0"/>
                <a:cs typeface="+mn-cs"/>
              </a:rPr>
              <a:pPr fontAlgn="auto">
                <a:spcBef>
                  <a:spcPts val="0"/>
                </a:spcBef>
                <a:spcAft>
                  <a:spcPts val="0"/>
                </a:spcAft>
                <a:defRPr/>
              </a:pPr>
              <a:t>12.04.2018</a:t>
            </a:fld>
            <a:endParaRPr lang="en-US" sz="1400" dirty="0">
              <a:solidFill>
                <a:schemeClr val="tx2"/>
              </a:solidFill>
              <a:latin typeface="HelveticaNeueLT Std" pitchFamily="34" charset="0"/>
              <a:cs typeface="+mn-cs"/>
            </a:endParaRPr>
          </a:p>
        </p:txBody>
      </p:sp>
      <p:sp>
        <p:nvSpPr>
          <p:cNvPr id="2" name="Datumsplatzhalter 1"/>
          <p:cNvSpPr>
            <a:spLocks noGrp="1"/>
          </p:cNvSpPr>
          <p:nvPr>
            <p:ph type="dt" sz="half" idx="10"/>
          </p:nvPr>
        </p:nvSpPr>
        <p:spPr/>
        <p:txBody>
          <a:bodyPr/>
          <a:lstStyle/>
          <a:p>
            <a:pPr>
              <a:defRPr/>
            </a:pPr>
            <a:fld id="{9CD224EF-8ADB-427E-B870-92E1E3767514}" type="datetime1">
              <a:rPr lang="de-DE" smtClean="0"/>
              <a:t>12.04.2018</a:t>
            </a:fld>
            <a:endParaRPr lang="en-US" dirty="0"/>
          </a:p>
        </p:txBody>
      </p:sp>
      <p:sp>
        <p:nvSpPr>
          <p:cNvPr id="3" name="Foliennummernplatzhalter 2"/>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a:xfrm>
            <a:off x="611188" y="260350"/>
            <a:ext cx="8153400" cy="990600"/>
          </a:xfrm>
        </p:spPr>
        <p:txBody>
          <a:bodyPr/>
          <a:lstStyle/>
          <a:p>
            <a:pPr eaLnBrk="1" hangingPunct="1"/>
            <a:r>
              <a:rPr lang="de-DE" dirty="0" smtClean="0">
                <a:latin typeface="HelveticaNeueLT Std"/>
              </a:rPr>
              <a:t>Kriterien für die wiss. Anerkennung</a:t>
            </a:r>
          </a:p>
        </p:txBody>
      </p:sp>
      <p:sp>
        <p:nvSpPr>
          <p:cNvPr id="30722" name="Rectangle 3"/>
          <p:cNvSpPr>
            <a:spLocks noGrp="1"/>
          </p:cNvSpPr>
          <p:nvPr>
            <p:ph type="body" idx="4294967295"/>
          </p:nvPr>
        </p:nvSpPr>
        <p:spPr/>
        <p:txBody>
          <a:bodyPr/>
          <a:lstStyle/>
          <a:p>
            <a:pPr eaLnBrk="1" hangingPunct="1">
              <a:lnSpc>
                <a:spcPct val="80000"/>
              </a:lnSpc>
            </a:pPr>
            <a:r>
              <a:rPr lang="de-DE" sz="2400" b="1" u="sng" dirty="0" smtClean="0">
                <a:latin typeface="HelveticaNeueLT Std"/>
              </a:rPr>
              <a:t>Grundsätzlich:</a:t>
            </a:r>
          </a:p>
          <a:p>
            <a:pPr marL="366713" lvl="1" indent="0" eaLnBrk="1" hangingPunct="1">
              <a:lnSpc>
                <a:spcPct val="80000"/>
              </a:lnSpc>
              <a:buNone/>
            </a:pPr>
            <a:r>
              <a:rPr lang="de-DE" sz="2000" dirty="0" smtClean="0">
                <a:latin typeface="HelveticaNeueLT Std"/>
              </a:rPr>
              <a:t>„wenn es sich aus wiss. Sicht um ein Psychotherapieverfahren handelt, dessen Durchführung in der Praxis zur Heilung oder Linderungen von Störungen mit Krankheitswert führt“</a:t>
            </a:r>
            <a:br>
              <a:rPr lang="de-DE" sz="2000" dirty="0" smtClean="0">
                <a:latin typeface="HelveticaNeueLT Std"/>
              </a:rPr>
            </a:br>
            <a:endParaRPr lang="de-DE" sz="2400" dirty="0" smtClean="0">
              <a:latin typeface="HelveticaNeueLT Std"/>
            </a:endParaRPr>
          </a:p>
          <a:p>
            <a:pPr eaLnBrk="1" hangingPunct="1">
              <a:lnSpc>
                <a:spcPct val="80000"/>
              </a:lnSpc>
            </a:pPr>
            <a:r>
              <a:rPr lang="de-DE" sz="2400" b="1" u="sng" dirty="0" smtClean="0">
                <a:latin typeface="HelveticaNeueLT Std"/>
              </a:rPr>
              <a:t>Kriterien:</a:t>
            </a:r>
            <a:endParaRPr lang="de-DE" sz="2400" u="sng" dirty="0" smtClean="0">
              <a:latin typeface="HelveticaNeueLT Std"/>
            </a:endParaRPr>
          </a:p>
          <a:p>
            <a:pPr lvl="1" eaLnBrk="1" hangingPunct="1">
              <a:lnSpc>
                <a:spcPct val="80000"/>
              </a:lnSpc>
            </a:pPr>
            <a:r>
              <a:rPr lang="de-DE" sz="2000" dirty="0" smtClean="0">
                <a:latin typeface="HelveticaNeueLT Std"/>
              </a:rPr>
              <a:t>Intervention bei Personen, die unter Störungen mit Krankheitswert leiden</a:t>
            </a:r>
          </a:p>
          <a:p>
            <a:pPr lvl="1" eaLnBrk="1" hangingPunct="1">
              <a:lnSpc>
                <a:spcPct val="80000"/>
              </a:lnSpc>
            </a:pPr>
            <a:r>
              <a:rPr lang="de-DE" sz="2000" dirty="0" smtClean="0">
                <a:latin typeface="HelveticaNeueLT Std"/>
              </a:rPr>
              <a:t>Therapeutische Effekte </a:t>
            </a:r>
            <a:r>
              <a:rPr lang="de-DE" sz="2000" dirty="0" smtClean="0">
                <a:latin typeface="HelveticaNeueLT Std"/>
              </a:rPr>
              <a:t>intersubjektiv </a:t>
            </a:r>
            <a:r>
              <a:rPr lang="de-DE" sz="2000" dirty="0" smtClean="0">
                <a:latin typeface="HelveticaNeueLT Std"/>
              </a:rPr>
              <a:t>feststellbar und replizierbar</a:t>
            </a:r>
          </a:p>
          <a:p>
            <a:pPr lvl="1" eaLnBrk="1" hangingPunct="1">
              <a:lnSpc>
                <a:spcPct val="80000"/>
              </a:lnSpc>
            </a:pPr>
            <a:r>
              <a:rPr lang="de-DE" sz="2000" dirty="0" smtClean="0">
                <a:latin typeface="HelveticaNeueLT Std"/>
              </a:rPr>
              <a:t>Interne Validität</a:t>
            </a:r>
          </a:p>
          <a:p>
            <a:pPr lvl="1" eaLnBrk="1" hangingPunct="1">
              <a:lnSpc>
                <a:spcPct val="80000"/>
              </a:lnSpc>
            </a:pPr>
            <a:r>
              <a:rPr lang="de-DE" sz="2000" dirty="0" smtClean="0">
                <a:latin typeface="HelveticaNeueLT Std"/>
              </a:rPr>
              <a:t>Externe Validität</a:t>
            </a:r>
          </a:p>
          <a:p>
            <a:pPr lvl="1" eaLnBrk="1" hangingPunct="1">
              <a:lnSpc>
                <a:spcPct val="80000"/>
              </a:lnSpc>
            </a:pPr>
            <a:endParaRPr lang="de-DE" sz="2000" dirty="0">
              <a:latin typeface="HelveticaNeueLT Std"/>
            </a:endParaRPr>
          </a:p>
          <a:p>
            <a:pPr eaLnBrk="1" hangingPunct="1">
              <a:lnSpc>
                <a:spcPct val="80000"/>
              </a:lnSpc>
            </a:pPr>
            <a:r>
              <a:rPr lang="de-DE" sz="2400" b="1" u="sng" dirty="0" smtClean="0">
                <a:latin typeface="HelveticaNeueLT Std"/>
              </a:rPr>
              <a:t>Anwendungsbereiche:</a:t>
            </a:r>
            <a:endParaRPr lang="de-DE" sz="2400" b="1" u="sng" dirty="0">
              <a:latin typeface="HelveticaNeueLT Std"/>
            </a:endParaRPr>
          </a:p>
          <a:p>
            <a:pPr marL="366713" lvl="1" indent="0" eaLnBrk="1" hangingPunct="1">
              <a:lnSpc>
                <a:spcPct val="80000"/>
              </a:lnSpc>
              <a:buNone/>
            </a:pPr>
            <a:r>
              <a:rPr lang="de-DE" sz="2000" dirty="0" smtClean="0">
                <a:latin typeface="HelveticaNeueLT Std"/>
              </a:rPr>
              <a:t>Es werden 18 Anwendungsbereiche definiert und einzeln geprüft</a:t>
            </a:r>
            <a:endParaRPr lang="de-DE" sz="2000" dirty="0">
              <a:latin typeface="HelveticaNeueLT Std"/>
            </a:endParaRPr>
          </a:p>
          <a:p>
            <a:pPr marL="366713" lvl="1" indent="0" eaLnBrk="1" hangingPunct="1">
              <a:lnSpc>
                <a:spcPct val="80000"/>
              </a:lnSpc>
              <a:buNone/>
            </a:pPr>
            <a:r>
              <a:rPr lang="de-DE" sz="1800" i="1" dirty="0" smtClean="0">
                <a:latin typeface="HelveticaNeueLT Std"/>
              </a:rPr>
              <a:t>(Methodenpapier 2.8)</a:t>
            </a:r>
          </a:p>
        </p:txBody>
      </p:sp>
      <p:sp>
        <p:nvSpPr>
          <p:cNvPr id="2" name="Datumsplatzhalter 1"/>
          <p:cNvSpPr>
            <a:spLocks noGrp="1"/>
          </p:cNvSpPr>
          <p:nvPr>
            <p:ph type="dt" sz="half" idx="10"/>
          </p:nvPr>
        </p:nvSpPr>
        <p:spPr/>
        <p:txBody>
          <a:bodyPr/>
          <a:lstStyle/>
          <a:p>
            <a:pPr>
              <a:defRPr/>
            </a:pPr>
            <a:fld id="{EDB91202-E914-4C9E-BFC5-E9AA17E4CE35}" type="datetime1">
              <a:rPr lang="de-DE" smtClean="0"/>
              <a:t>12.04.2018</a:t>
            </a:fld>
            <a:endParaRPr lang="en-US" dirty="0"/>
          </a:p>
        </p:txBody>
      </p:sp>
      <p:sp>
        <p:nvSpPr>
          <p:cNvPr id="3" name="Foliennummernplatzhalter 2"/>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12</a:t>
            </a:fld>
            <a:endParaRPr lang="en-US" dirty="0"/>
          </a:p>
        </p:txBody>
      </p:sp>
    </p:spTree>
    <p:extLst>
      <p:ext uri="{BB962C8B-B14F-4D97-AF65-F5344CB8AC3E}">
        <p14:creationId xmlns:p14="http://schemas.microsoft.com/office/powerpoint/2010/main" val="285895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a:xfrm>
            <a:off x="539750" y="188913"/>
            <a:ext cx="8153400" cy="990600"/>
          </a:xfrm>
        </p:spPr>
        <p:txBody>
          <a:bodyPr/>
          <a:lstStyle/>
          <a:p>
            <a:pPr eaLnBrk="1" hangingPunct="1"/>
            <a:r>
              <a:rPr lang="de-DE" smtClean="0">
                <a:solidFill>
                  <a:srgbClr val="3F3F3F"/>
                </a:solidFill>
                <a:latin typeface="HelveticaNeueLT Std"/>
              </a:rPr>
              <a:t>Terminologie im Methodenpapier </a:t>
            </a:r>
          </a:p>
        </p:txBody>
      </p:sp>
      <p:sp>
        <p:nvSpPr>
          <p:cNvPr id="28674" name="Rectangle 3"/>
          <p:cNvSpPr>
            <a:spLocks noGrp="1"/>
          </p:cNvSpPr>
          <p:nvPr>
            <p:ph type="body" idx="1"/>
          </p:nvPr>
        </p:nvSpPr>
        <p:spPr>
          <a:xfrm>
            <a:off x="612774" y="1600200"/>
            <a:ext cx="8351713" cy="4781128"/>
          </a:xfrm>
        </p:spPr>
        <p:txBody>
          <a:bodyPr/>
          <a:lstStyle/>
          <a:p>
            <a:pPr eaLnBrk="1" hangingPunct="1">
              <a:lnSpc>
                <a:spcPct val="90000"/>
              </a:lnSpc>
              <a:buFont typeface="Wingdings" pitchFamily="2" charset="2"/>
              <a:buNone/>
            </a:pPr>
            <a:endParaRPr lang="de-DE" sz="2400" b="1" u="sng" dirty="0">
              <a:latin typeface="HelveticaNeueLT Std"/>
            </a:endParaRPr>
          </a:p>
          <a:p>
            <a:pPr eaLnBrk="1" hangingPunct="1">
              <a:lnSpc>
                <a:spcPct val="90000"/>
              </a:lnSpc>
              <a:buFont typeface="Wingdings" pitchFamily="2" charset="2"/>
              <a:buNone/>
            </a:pPr>
            <a:r>
              <a:rPr lang="de-DE" sz="2400" b="1" u="sng" dirty="0" smtClean="0">
                <a:latin typeface="HelveticaNeueLT Std"/>
              </a:rPr>
              <a:t>Psychotherapie-Verfahren</a:t>
            </a:r>
          </a:p>
          <a:p>
            <a:pPr eaLnBrk="1" hangingPunct="1">
              <a:lnSpc>
                <a:spcPct val="90000"/>
              </a:lnSpc>
              <a:buFont typeface="Wingdings" pitchFamily="2" charset="2"/>
              <a:buNone/>
            </a:pPr>
            <a:endParaRPr lang="de-DE" sz="2200" b="1" u="sng" dirty="0" smtClean="0">
              <a:latin typeface="HelveticaNeueLT Std"/>
            </a:endParaRPr>
          </a:p>
          <a:p>
            <a:pPr eaLnBrk="1" hangingPunct="1">
              <a:lnSpc>
                <a:spcPct val="90000"/>
              </a:lnSpc>
            </a:pPr>
            <a:r>
              <a:rPr lang="de-DE" sz="2400" dirty="0" smtClean="0"/>
              <a:t>„wenn es </a:t>
            </a:r>
            <a:r>
              <a:rPr lang="de-DE" sz="2400" dirty="0"/>
              <a:t>von seinen </a:t>
            </a:r>
            <a:r>
              <a:rPr lang="de-DE" sz="2400" b="1" u="sng" dirty="0"/>
              <a:t>Vertretern selber </a:t>
            </a:r>
            <a:r>
              <a:rPr lang="de-DE" sz="2400" dirty="0"/>
              <a:t>als ein Psychotherapieverfahren verstanden </a:t>
            </a:r>
            <a:r>
              <a:rPr lang="de-DE" sz="2400" dirty="0" smtClean="0"/>
              <a:t>wird</a:t>
            </a:r>
          </a:p>
          <a:p>
            <a:pPr eaLnBrk="1" hangingPunct="1">
              <a:lnSpc>
                <a:spcPct val="90000"/>
              </a:lnSpc>
            </a:pPr>
            <a:r>
              <a:rPr lang="de-DE" sz="2400" dirty="0" smtClean="0"/>
              <a:t>wenn </a:t>
            </a:r>
            <a:r>
              <a:rPr lang="de-DE" sz="2400" dirty="0"/>
              <a:t>die </a:t>
            </a:r>
            <a:r>
              <a:rPr lang="de-DE" sz="2400" b="1" u="sng" dirty="0"/>
              <a:t>theoretischen Erklärungen</a:t>
            </a:r>
            <a:r>
              <a:rPr lang="de-DE" sz="2400" dirty="0"/>
              <a:t> der Störungen und Methoden </a:t>
            </a:r>
            <a:r>
              <a:rPr lang="de-DE" sz="2400" b="1" u="sng" dirty="0"/>
              <a:t>einheitlich</a:t>
            </a:r>
            <a:r>
              <a:rPr lang="de-DE" sz="2400" dirty="0"/>
              <a:t> bzw. auf der Basis </a:t>
            </a:r>
            <a:r>
              <a:rPr lang="de-DE" sz="2400" b="1" u="sng" dirty="0"/>
              <a:t>gemeinsamer Grundannahmen</a:t>
            </a:r>
            <a:r>
              <a:rPr lang="de-DE" sz="2400" dirty="0"/>
              <a:t> </a:t>
            </a:r>
            <a:r>
              <a:rPr lang="de-DE" sz="2400" dirty="0" smtClean="0"/>
              <a:t>erfolgen</a:t>
            </a:r>
          </a:p>
          <a:p>
            <a:pPr eaLnBrk="1" hangingPunct="1">
              <a:lnSpc>
                <a:spcPct val="90000"/>
              </a:lnSpc>
            </a:pPr>
            <a:r>
              <a:rPr lang="de-DE" sz="2400" dirty="0" smtClean="0"/>
              <a:t>wenn </a:t>
            </a:r>
            <a:r>
              <a:rPr lang="de-DE" sz="2400" dirty="0"/>
              <a:t>begründete </a:t>
            </a:r>
            <a:r>
              <a:rPr lang="de-DE" sz="2400" b="1" u="sng" dirty="0"/>
              <a:t>Kriterien für die Indikationsstellung </a:t>
            </a:r>
            <a:r>
              <a:rPr lang="de-DE" sz="2400" dirty="0"/>
              <a:t>sowie </a:t>
            </a:r>
            <a:r>
              <a:rPr lang="de-DE" sz="2400" b="1" u="sng" dirty="0"/>
              <a:t>Konzepte</a:t>
            </a:r>
            <a:r>
              <a:rPr lang="de-DE" sz="2400" dirty="0"/>
              <a:t> zur individuellen Behandlungsplanung und zur Gestaltung der therapeutischen Beziehung formuliert </a:t>
            </a:r>
            <a:r>
              <a:rPr lang="de-DE" sz="2400" dirty="0" smtClean="0"/>
              <a:t>sind“</a:t>
            </a:r>
            <a:br>
              <a:rPr lang="de-DE" sz="2400" dirty="0" smtClean="0"/>
            </a:br>
            <a:r>
              <a:rPr lang="de-DE" sz="1800" i="1" dirty="0" smtClean="0"/>
              <a:t>(Methodenpapier 2.8)</a:t>
            </a:r>
          </a:p>
          <a:p>
            <a:pPr marL="0" indent="0" eaLnBrk="1" hangingPunct="1">
              <a:lnSpc>
                <a:spcPct val="90000"/>
              </a:lnSpc>
              <a:buNone/>
            </a:pPr>
            <a:endParaRPr lang="de-DE" sz="2600" dirty="0" smtClean="0">
              <a:latin typeface="HelveticaNeueLT Std"/>
            </a:endParaRPr>
          </a:p>
        </p:txBody>
      </p:sp>
      <p:sp>
        <p:nvSpPr>
          <p:cNvPr id="4" name="Datumsplatzhalter 3"/>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89E4F5-0506-4778-BF2A-1778B5966D79}" type="datetime1">
              <a:rPr kumimoji="0" lang="de-DE" sz="1400" b="0" i="0" u="none" strike="noStrike" kern="1200" cap="none" spc="0" normalizeH="0" baseline="0" noProof="0" smtClean="0">
                <a:ln>
                  <a:noFill/>
                </a:ln>
                <a:solidFill>
                  <a:srgbClr val="FFFFFF"/>
                </a:solidFill>
                <a:effectLst/>
                <a:uLnTx/>
                <a:uFillTx/>
                <a:latin typeface="HelveticaNeueLT Std" pitchFamily="34" charset="0"/>
                <a:ea typeface="+mn-ea"/>
                <a:cs typeface="+mn-cs"/>
              </a:rPr>
              <a:t>12.04.2018</a:t>
            </a:fld>
            <a:endParaRPr kumimoji="0" lang="en-US" sz="1400" b="0" i="0" u="none" strike="noStrike" kern="1200" cap="none" spc="0" normalizeH="0" baseline="0" noProof="0" dirty="0">
              <a:ln>
                <a:noFill/>
              </a:ln>
              <a:solidFill>
                <a:srgbClr val="FFFFFF"/>
              </a:solidFill>
              <a:effectLst/>
              <a:uLnTx/>
              <a:uFillTx/>
              <a:latin typeface="HelveticaNeueLT Std" pitchFamily="34" charset="0"/>
              <a:ea typeface="+mn-ea"/>
              <a:cs typeface="+mn-cs"/>
            </a:endParaRPr>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13</a:t>
            </a:fld>
            <a:endParaRPr lang="en-US" dirty="0"/>
          </a:p>
        </p:txBody>
      </p:sp>
    </p:spTree>
    <p:extLst>
      <p:ext uri="{BB962C8B-B14F-4D97-AF65-F5344CB8AC3E}">
        <p14:creationId xmlns:p14="http://schemas.microsoft.com/office/powerpoint/2010/main" val="35896531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a:xfrm>
            <a:off x="539750" y="188913"/>
            <a:ext cx="8153400" cy="990600"/>
          </a:xfrm>
        </p:spPr>
        <p:txBody>
          <a:bodyPr/>
          <a:lstStyle/>
          <a:p>
            <a:pPr eaLnBrk="1" hangingPunct="1"/>
            <a:r>
              <a:rPr lang="de-DE" smtClean="0">
                <a:solidFill>
                  <a:srgbClr val="3F3F3F"/>
                </a:solidFill>
                <a:latin typeface="HelveticaNeueLT Std"/>
              </a:rPr>
              <a:t>Terminologie im Methodenpapier </a:t>
            </a:r>
          </a:p>
        </p:txBody>
      </p:sp>
      <p:sp>
        <p:nvSpPr>
          <p:cNvPr id="28674" name="Rectangle 3"/>
          <p:cNvSpPr>
            <a:spLocks noGrp="1"/>
          </p:cNvSpPr>
          <p:nvPr>
            <p:ph type="body" idx="1"/>
          </p:nvPr>
        </p:nvSpPr>
        <p:spPr>
          <a:xfrm>
            <a:off x="612774" y="1600200"/>
            <a:ext cx="8351713" cy="4525963"/>
          </a:xfrm>
        </p:spPr>
        <p:txBody>
          <a:bodyPr/>
          <a:lstStyle/>
          <a:p>
            <a:pPr eaLnBrk="1" hangingPunct="1">
              <a:lnSpc>
                <a:spcPct val="90000"/>
              </a:lnSpc>
              <a:buFont typeface="Wingdings" pitchFamily="2" charset="2"/>
              <a:buNone/>
            </a:pPr>
            <a:endParaRPr lang="de-DE" sz="2400" b="1" u="sng" dirty="0" smtClean="0">
              <a:latin typeface="HelveticaNeueLT Std"/>
            </a:endParaRPr>
          </a:p>
          <a:p>
            <a:pPr eaLnBrk="1" hangingPunct="1">
              <a:lnSpc>
                <a:spcPct val="90000"/>
              </a:lnSpc>
              <a:buFont typeface="Wingdings" pitchFamily="2" charset="2"/>
              <a:buNone/>
            </a:pPr>
            <a:r>
              <a:rPr lang="de-DE" sz="2400" b="1" u="sng" dirty="0" smtClean="0">
                <a:latin typeface="HelveticaNeueLT Std"/>
              </a:rPr>
              <a:t>Psychotherapie-Verfahren</a:t>
            </a:r>
          </a:p>
          <a:p>
            <a:pPr eaLnBrk="1" hangingPunct="1">
              <a:lnSpc>
                <a:spcPct val="90000"/>
              </a:lnSpc>
              <a:buFont typeface="Wingdings" pitchFamily="2" charset="2"/>
              <a:buNone/>
            </a:pPr>
            <a:endParaRPr lang="de-DE" sz="2200" b="1" u="sng" dirty="0" smtClean="0">
              <a:latin typeface="HelveticaNeueLT Std"/>
            </a:endParaRPr>
          </a:p>
          <a:p>
            <a:pPr eaLnBrk="1" hangingPunct="1">
              <a:lnSpc>
                <a:spcPct val="90000"/>
              </a:lnSpc>
            </a:pPr>
            <a:r>
              <a:rPr lang="de-DE" sz="2400" dirty="0" smtClean="0"/>
              <a:t>„wenn </a:t>
            </a:r>
            <a:r>
              <a:rPr lang="de-DE" sz="2400" dirty="0"/>
              <a:t>das Psychotherapieverfahren bzw. die Methoden des Psychotherapieverfahrens zur Behandlung von Störungen eines </a:t>
            </a:r>
            <a:r>
              <a:rPr lang="de-DE" sz="2400" b="1" u="sng" dirty="0"/>
              <a:t>breiten Spektrums von </a:t>
            </a:r>
            <a:r>
              <a:rPr lang="de-DE" sz="2400" b="1" u="sng" dirty="0" smtClean="0"/>
              <a:t>Anwendungs-bereichen</a:t>
            </a:r>
            <a:r>
              <a:rPr lang="de-DE" sz="2400" dirty="0" smtClean="0"/>
              <a:t> </a:t>
            </a:r>
            <a:r>
              <a:rPr lang="de-DE" sz="2400" dirty="0"/>
              <a:t>der Psychotherapie eingesetzt </a:t>
            </a:r>
            <a:r>
              <a:rPr lang="de-DE" sz="2400" dirty="0" smtClean="0"/>
              <a:t>werden</a:t>
            </a:r>
          </a:p>
          <a:p>
            <a:pPr eaLnBrk="1" hangingPunct="1">
              <a:lnSpc>
                <a:spcPct val="90000"/>
              </a:lnSpc>
            </a:pPr>
            <a:r>
              <a:rPr lang="de-DE" sz="2400" dirty="0" smtClean="0"/>
              <a:t>und wenn </a:t>
            </a:r>
            <a:r>
              <a:rPr lang="de-DE" sz="2400" dirty="0"/>
              <a:t>das Psychotherapieverfahren in dieser Breite in der Aus-, Weiter- oder Fortbildung </a:t>
            </a:r>
            <a:r>
              <a:rPr lang="de-DE" sz="2400" b="1" u="sng" dirty="0"/>
              <a:t>gelehrt wird</a:t>
            </a:r>
            <a:r>
              <a:rPr lang="de-DE" sz="2400" dirty="0" smtClean="0"/>
              <a:t>.“</a:t>
            </a:r>
            <a:br>
              <a:rPr lang="de-DE" sz="2400" dirty="0" smtClean="0"/>
            </a:br>
            <a:r>
              <a:rPr lang="de-DE" sz="1800" i="1" dirty="0" smtClean="0"/>
              <a:t>(Methodenpapier 2.8)</a:t>
            </a:r>
            <a:endParaRPr lang="de-DE" sz="1800" i="1" dirty="0" smtClean="0">
              <a:latin typeface="HelveticaNeueLT Std"/>
            </a:endParaRPr>
          </a:p>
          <a:p>
            <a:pPr eaLnBrk="1" hangingPunct="1">
              <a:lnSpc>
                <a:spcPct val="90000"/>
              </a:lnSpc>
            </a:pPr>
            <a:endParaRPr lang="de-DE" sz="2600" dirty="0" smtClean="0">
              <a:latin typeface="HelveticaNeueLT Std"/>
            </a:endParaRPr>
          </a:p>
        </p:txBody>
      </p:sp>
      <p:sp>
        <p:nvSpPr>
          <p:cNvPr id="4" name="Datumsplatzhalter 3"/>
          <p:cNvSpPr>
            <a:spLocks noGrp="1"/>
          </p:cNvSpPr>
          <p:nvPr>
            <p:ph type="dt"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689E4F5-0506-4778-BF2A-1778B5966D79}" type="datetime1">
              <a:rPr kumimoji="0" lang="de-DE" sz="1400" b="0" i="0" u="none" strike="noStrike" kern="1200" cap="none" spc="0" normalizeH="0" baseline="0" noProof="0" smtClean="0">
                <a:ln>
                  <a:noFill/>
                </a:ln>
                <a:solidFill>
                  <a:srgbClr val="FFFFFF"/>
                </a:solidFill>
                <a:effectLst/>
                <a:uLnTx/>
                <a:uFillTx/>
                <a:latin typeface="HelveticaNeueLT Std" pitchFamily="34" charset="0"/>
                <a:ea typeface="+mn-ea"/>
                <a:cs typeface="+mn-cs"/>
              </a:rPr>
              <a:t>12.04.2018</a:t>
            </a:fld>
            <a:endParaRPr kumimoji="0" lang="en-US" sz="1400" b="0" i="0" u="none" strike="noStrike" kern="1200" cap="none" spc="0" normalizeH="0" baseline="0" noProof="0" dirty="0">
              <a:ln>
                <a:noFill/>
              </a:ln>
              <a:solidFill>
                <a:srgbClr val="FFFFFF"/>
              </a:solidFill>
              <a:effectLst/>
              <a:uLnTx/>
              <a:uFillTx/>
              <a:latin typeface="HelveticaNeueLT Std" pitchFamily="34" charset="0"/>
              <a:ea typeface="+mn-ea"/>
              <a:cs typeface="+mn-cs"/>
            </a:endParaRPr>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14</a:t>
            </a:fld>
            <a:endParaRPr lang="en-US" dirty="0"/>
          </a:p>
        </p:txBody>
      </p:sp>
    </p:spTree>
    <p:extLst>
      <p:ext uri="{BB962C8B-B14F-4D97-AF65-F5344CB8AC3E}">
        <p14:creationId xmlns:p14="http://schemas.microsoft.com/office/powerpoint/2010/main" val="504456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a:xfrm>
            <a:off x="611188" y="260350"/>
            <a:ext cx="8153400" cy="990600"/>
          </a:xfrm>
        </p:spPr>
        <p:txBody>
          <a:bodyPr/>
          <a:lstStyle/>
          <a:p>
            <a:pPr eaLnBrk="1" hangingPunct="1"/>
            <a:r>
              <a:rPr lang="de-DE" smtClean="0">
                <a:latin typeface="HelveticaNeueLT Std"/>
              </a:rPr>
              <a:t>Terminologie im Methodenpapier</a:t>
            </a:r>
          </a:p>
        </p:txBody>
      </p:sp>
      <p:sp>
        <p:nvSpPr>
          <p:cNvPr id="30722" name="Rectangle 3"/>
          <p:cNvSpPr>
            <a:spLocks noGrp="1"/>
          </p:cNvSpPr>
          <p:nvPr>
            <p:ph type="body" idx="4294967295"/>
          </p:nvPr>
        </p:nvSpPr>
        <p:spPr/>
        <p:txBody>
          <a:bodyPr/>
          <a:lstStyle/>
          <a:p>
            <a:pPr marL="0" indent="0" eaLnBrk="1" hangingPunct="1">
              <a:lnSpc>
                <a:spcPct val="80000"/>
              </a:lnSpc>
              <a:buNone/>
            </a:pPr>
            <a:endParaRPr lang="de-DE" sz="2400" b="1" u="sng" dirty="0" smtClean="0">
              <a:latin typeface="HelveticaNeueLT Std"/>
            </a:endParaRPr>
          </a:p>
          <a:p>
            <a:pPr marL="0" indent="0" eaLnBrk="1" hangingPunct="1">
              <a:lnSpc>
                <a:spcPct val="80000"/>
              </a:lnSpc>
              <a:buNone/>
            </a:pPr>
            <a:r>
              <a:rPr lang="de-DE" sz="2400" b="1" u="sng" dirty="0" smtClean="0">
                <a:latin typeface="HelveticaNeueLT Std"/>
              </a:rPr>
              <a:t>Psychotherapie-Methode</a:t>
            </a:r>
          </a:p>
          <a:p>
            <a:pPr marL="0" indent="0" eaLnBrk="1" hangingPunct="1">
              <a:lnSpc>
                <a:spcPct val="80000"/>
              </a:lnSpc>
              <a:buNone/>
            </a:pPr>
            <a:endParaRPr lang="de-DE" sz="2400" b="1" u="sng" dirty="0" smtClean="0">
              <a:latin typeface="HelveticaNeueLT Std"/>
            </a:endParaRPr>
          </a:p>
          <a:p>
            <a:pPr eaLnBrk="1" hangingPunct="1">
              <a:lnSpc>
                <a:spcPct val="80000"/>
              </a:lnSpc>
            </a:pPr>
            <a:r>
              <a:rPr lang="de-DE" sz="2400" dirty="0" smtClean="0"/>
              <a:t>„wenn er </a:t>
            </a:r>
            <a:r>
              <a:rPr lang="de-DE" sz="2400" dirty="0"/>
              <a:t>von seinen Vertretern selber als eine Psychotherapiemethode verstanden </a:t>
            </a:r>
            <a:r>
              <a:rPr lang="de-DE" sz="2400" dirty="0" smtClean="0"/>
              <a:t>wird</a:t>
            </a:r>
          </a:p>
          <a:p>
            <a:pPr eaLnBrk="1" hangingPunct="1">
              <a:lnSpc>
                <a:spcPct val="80000"/>
              </a:lnSpc>
            </a:pPr>
            <a:r>
              <a:rPr lang="de-DE" sz="2400" dirty="0" smtClean="0"/>
              <a:t>wenn </a:t>
            </a:r>
            <a:r>
              <a:rPr lang="de-DE" sz="2400" dirty="0"/>
              <a:t>seine Beschreibung (jeweils) neben Angaben zur Vorgehensweise auch Angaben zu den zu erzielenden Effekten und den Indikationskriterien </a:t>
            </a:r>
            <a:r>
              <a:rPr lang="de-DE" sz="2400" dirty="0" smtClean="0"/>
              <a:t>umfasst  </a:t>
            </a:r>
          </a:p>
          <a:p>
            <a:pPr eaLnBrk="1" hangingPunct="1">
              <a:lnSpc>
                <a:spcPct val="80000"/>
              </a:lnSpc>
            </a:pPr>
            <a:r>
              <a:rPr lang="de-DE" sz="2400" dirty="0" smtClean="0"/>
              <a:t>wenn </a:t>
            </a:r>
            <a:r>
              <a:rPr lang="de-DE" sz="2400" dirty="0"/>
              <a:t>eine theoretischen Erklärung der Entstehung und der Aufrechterhaltung der behandelbaren Störung bzw. Störungen und eine Theorie ihrer Behandlung durch diese Psychotherapiemethode formuliert </a:t>
            </a:r>
            <a:r>
              <a:rPr lang="de-DE" sz="2400" dirty="0" smtClean="0"/>
              <a:t>sind“</a:t>
            </a:r>
          </a:p>
          <a:p>
            <a:pPr marL="0" indent="0" eaLnBrk="1" hangingPunct="1">
              <a:lnSpc>
                <a:spcPct val="80000"/>
              </a:lnSpc>
              <a:buNone/>
            </a:pPr>
            <a:r>
              <a:rPr lang="de-DE" sz="1800" dirty="0" smtClean="0"/>
              <a:t>(Methodenpapier 2.8)</a:t>
            </a:r>
          </a:p>
          <a:p>
            <a:pPr marL="0" indent="0" eaLnBrk="1" hangingPunct="1">
              <a:lnSpc>
                <a:spcPct val="80000"/>
              </a:lnSpc>
              <a:buNone/>
            </a:pPr>
            <a:r>
              <a:rPr lang="de-DE" sz="2400" dirty="0" smtClean="0"/>
              <a:t> </a:t>
            </a:r>
            <a:endParaRPr lang="de-DE" sz="2400" b="1" u="sng" dirty="0" smtClean="0">
              <a:latin typeface="HelveticaNeueLT Std"/>
            </a:endParaRPr>
          </a:p>
        </p:txBody>
      </p:sp>
      <p:sp>
        <p:nvSpPr>
          <p:cNvPr id="2" name="Datumsplatzhalter 1"/>
          <p:cNvSpPr>
            <a:spLocks noGrp="1"/>
          </p:cNvSpPr>
          <p:nvPr>
            <p:ph type="dt" sz="half" idx="10"/>
          </p:nvPr>
        </p:nvSpPr>
        <p:spPr/>
        <p:txBody>
          <a:bodyPr/>
          <a:lstStyle/>
          <a:p>
            <a:pPr>
              <a:defRPr/>
            </a:pPr>
            <a:fld id="{EDB91202-E914-4C9E-BFC5-E9AA17E4CE35}" type="datetime1">
              <a:rPr lang="de-DE" smtClean="0"/>
              <a:t>12.04.2018</a:t>
            </a:fld>
            <a:endParaRPr lang="en-US" dirty="0"/>
          </a:p>
        </p:txBody>
      </p:sp>
      <p:sp>
        <p:nvSpPr>
          <p:cNvPr id="3" name="Foliennummernplatzhalter 2"/>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15</a:t>
            </a:fld>
            <a:endParaRPr lang="en-US" dirty="0"/>
          </a:p>
        </p:txBody>
      </p:sp>
    </p:spTree>
    <p:extLst>
      <p:ext uri="{BB962C8B-B14F-4D97-AF65-F5344CB8AC3E}">
        <p14:creationId xmlns:p14="http://schemas.microsoft.com/office/powerpoint/2010/main" val="15870630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idx="4294967295"/>
          </p:nvPr>
        </p:nvSpPr>
        <p:spPr>
          <a:xfrm>
            <a:off x="611188" y="260350"/>
            <a:ext cx="8153400" cy="990600"/>
          </a:xfrm>
        </p:spPr>
        <p:txBody>
          <a:bodyPr/>
          <a:lstStyle/>
          <a:p>
            <a:pPr eaLnBrk="1" hangingPunct="1"/>
            <a:r>
              <a:rPr lang="de-DE" smtClean="0">
                <a:latin typeface="HelveticaNeueLT Std"/>
              </a:rPr>
              <a:t>Terminologie im Methodenpapier</a:t>
            </a:r>
          </a:p>
        </p:txBody>
      </p:sp>
      <p:sp>
        <p:nvSpPr>
          <p:cNvPr id="30722" name="Rectangle 3"/>
          <p:cNvSpPr>
            <a:spLocks noGrp="1"/>
          </p:cNvSpPr>
          <p:nvPr>
            <p:ph type="body" idx="4294967295"/>
          </p:nvPr>
        </p:nvSpPr>
        <p:spPr/>
        <p:txBody>
          <a:bodyPr/>
          <a:lstStyle/>
          <a:p>
            <a:pPr marL="0" indent="0" eaLnBrk="1" hangingPunct="1">
              <a:lnSpc>
                <a:spcPct val="80000"/>
              </a:lnSpc>
              <a:buNone/>
            </a:pPr>
            <a:endParaRPr lang="de-DE" sz="2400" b="1" u="sng" dirty="0" smtClean="0">
              <a:latin typeface="HelveticaNeueLT Std"/>
            </a:endParaRPr>
          </a:p>
          <a:p>
            <a:pPr marL="0" indent="0" eaLnBrk="1" hangingPunct="1">
              <a:lnSpc>
                <a:spcPct val="80000"/>
              </a:lnSpc>
              <a:buNone/>
            </a:pPr>
            <a:r>
              <a:rPr lang="de-DE" sz="2400" b="1" u="sng" dirty="0" smtClean="0">
                <a:latin typeface="HelveticaNeueLT Std"/>
              </a:rPr>
              <a:t>Psychotherapie-Methode</a:t>
            </a:r>
          </a:p>
          <a:p>
            <a:pPr marL="0" indent="0" eaLnBrk="1" hangingPunct="1">
              <a:lnSpc>
                <a:spcPct val="80000"/>
              </a:lnSpc>
              <a:buNone/>
            </a:pPr>
            <a:endParaRPr lang="de-DE" sz="2400" b="1" u="sng" dirty="0" smtClean="0">
              <a:latin typeface="HelveticaNeueLT Std"/>
            </a:endParaRPr>
          </a:p>
          <a:p>
            <a:pPr eaLnBrk="1" hangingPunct="1">
              <a:lnSpc>
                <a:spcPct val="80000"/>
              </a:lnSpc>
            </a:pPr>
            <a:r>
              <a:rPr lang="de-DE" sz="2400" dirty="0" smtClean="0"/>
              <a:t>„wenn </a:t>
            </a:r>
            <a:r>
              <a:rPr lang="de-DE" sz="2400" dirty="0"/>
              <a:t>die für die Psychotherapiemethode spezifischen Faktoren relevant und von denen anderen </a:t>
            </a:r>
            <a:r>
              <a:rPr lang="de-DE" sz="2400" dirty="0" smtClean="0"/>
              <a:t>Psycho-</a:t>
            </a:r>
            <a:r>
              <a:rPr lang="de-DE" sz="2400" dirty="0" err="1" smtClean="0"/>
              <a:t>therapiemethoden</a:t>
            </a:r>
            <a:r>
              <a:rPr lang="de-DE" sz="2400" dirty="0" smtClean="0"/>
              <a:t> und </a:t>
            </a:r>
            <a:r>
              <a:rPr lang="de-DE" sz="2400" dirty="0"/>
              <a:t>Psychotherapieverfahren verschieden </a:t>
            </a:r>
            <a:r>
              <a:rPr lang="de-DE" sz="2400" dirty="0" smtClean="0"/>
              <a:t>sind</a:t>
            </a:r>
          </a:p>
          <a:p>
            <a:pPr eaLnBrk="1" hangingPunct="1">
              <a:lnSpc>
                <a:spcPct val="80000"/>
              </a:lnSpc>
            </a:pPr>
            <a:r>
              <a:rPr lang="de-DE" sz="2400" dirty="0" smtClean="0"/>
              <a:t>und wenn </a:t>
            </a:r>
            <a:r>
              <a:rPr lang="de-DE" sz="2400" dirty="0"/>
              <a:t>die Psychotherapiemethode nicht bereits als Methode eines vom Wissenschaftlichen Beirat Psychotherapie beurteilten Psychotherapieverfahrens berücksichtigt wurde</a:t>
            </a:r>
            <a:r>
              <a:rPr lang="de-DE" sz="2400" dirty="0" smtClean="0"/>
              <a:t>.“</a:t>
            </a:r>
          </a:p>
          <a:p>
            <a:pPr marL="0" indent="0" eaLnBrk="1" hangingPunct="1">
              <a:lnSpc>
                <a:spcPct val="80000"/>
              </a:lnSpc>
              <a:buNone/>
            </a:pPr>
            <a:r>
              <a:rPr lang="de-DE" sz="1800" i="1" dirty="0" smtClean="0">
                <a:latin typeface="HelveticaNeueLT Std"/>
              </a:rPr>
              <a:t>(Methodenpapier 2.8)</a:t>
            </a:r>
            <a:endParaRPr lang="de-DE" sz="1800" i="1" dirty="0">
              <a:latin typeface="HelveticaNeueLT Std"/>
            </a:endParaRPr>
          </a:p>
          <a:p>
            <a:pPr eaLnBrk="1" hangingPunct="1">
              <a:lnSpc>
                <a:spcPct val="80000"/>
              </a:lnSpc>
            </a:pPr>
            <a:endParaRPr lang="de-DE" sz="2400" b="1" u="sng" dirty="0" smtClean="0">
              <a:latin typeface="HelveticaNeueLT Std"/>
            </a:endParaRPr>
          </a:p>
        </p:txBody>
      </p:sp>
      <p:sp>
        <p:nvSpPr>
          <p:cNvPr id="2" name="Datumsplatzhalter 1"/>
          <p:cNvSpPr>
            <a:spLocks noGrp="1"/>
          </p:cNvSpPr>
          <p:nvPr>
            <p:ph type="dt" sz="half" idx="10"/>
          </p:nvPr>
        </p:nvSpPr>
        <p:spPr/>
        <p:txBody>
          <a:bodyPr/>
          <a:lstStyle/>
          <a:p>
            <a:pPr>
              <a:defRPr/>
            </a:pPr>
            <a:fld id="{EDB91202-E914-4C9E-BFC5-E9AA17E4CE35}" type="datetime1">
              <a:rPr lang="de-DE" smtClean="0"/>
              <a:t>12.04.2018</a:t>
            </a:fld>
            <a:endParaRPr lang="en-US" dirty="0"/>
          </a:p>
        </p:txBody>
      </p:sp>
      <p:sp>
        <p:nvSpPr>
          <p:cNvPr id="3" name="Foliennummernplatzhalter 2"/>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16</a:t>
            </a:fld>
            <a:endParaRPr lang="en-US" dirty="0"/>
          </a:p>
        </p:txBody>
      </p:sp>
    </p:spTree>
    <p:extLst>
      <p:ext uri="{BB962C8B-B14F-4D97-AF65-F5344CB8AC3E}">
        <p14:creationId xmlns:p14="http://schemas.microsoft.com/office/powerpoint/2010/main" val="23007945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idx="4294967295"/>
          </p:nvPr>
        </p:nvSpPr>
        <p:spPr>
          <a:xfrm>
            <a:off x="539750" y="188913"/>
            <a:ext cx="8153400" cy="990600"/>
          </a:xfrm>
        </p:spPr>
        <p:txBody>
          <a:bodyPr/>
          <a:lstStyle/>
          <a:p>
            <a:pPr eaLnBrk="1" hangingPunct="1"/>
            <a:r>
              <a:rPr lang="de-DE" dirty="0" smtClean="0">
                <a:latin typeface="HelveticaNeueLT Std"/>
              </a:rPr>
              <a:t>Prozess der Begutachtung</a:t>
            </a:r>
          </a:p>
        </p:txBody>
      </p:sp>
      <p:sp>
        <p:nvSpPr>
          <p:cNvPr id="3" name="Rectangle 3"/>
          <p:cNvSpPr>
            <a:spLocks noGrp="1"/>
          </p:cNvSpPr>
          <p:nvPr>
            <p:ph type="body" idx="4294967295"/>
          </p:nvPr>
        </p:nvSpPr>
        <p:spPr/>
        <p:txBody>
          <a:bodyPr>
            <a:normAutofit lnSpcReduction="10000"/>
          </a:bodyPr>
          <a:lstStyle/>
          <a:p>
            <a:pPr eaLnBrk="1" fontAlgn="auto" hangingPunct="1">
              <a:spcAft>
                <a:spcPts val="0"/>
              </a:spcAft>
              <a:defRPr/>
            </a:pPr>
            <a:r>
              <a:rPr lang="de-DE" sz="2400" dirty="0" smtClean="0">
                <a:solidFill>
                  <a:schemeClr val="tx1">
                    <a:lumMod val="50000"/>
                  </a:schemeClr>
                </a:solidFill>
              </a:rPr>
              <a:t>Formulierung </a:t>
            </a:r>
            <a:r>
              <a:rPr lang="de-DE" sz="2400" dirty="0">
                <a:solidFill>
                  <a:schemeClr val="tx1">
                    <a:lumMod val="50000"/>
                  </a:schemeClr>
                </a:solidFill>
              </a:rPr>
              <a:t>der Fragestellung </a:t>
            </a:r>
            <a:endParaRPr lang="de-DE" sz="2400" dirty="0" smtClean="0">
              <a:solidFill>
                <a:schemeClr val="tx1">
                  <a:lumMod val="50000"/>
                </a:schemeClr>
              </a:solidFill>
            </a:endParaRPr>
          </a:p>
          <a:p>
            <a:pPr eaLnBrk="1" fontAlgn="auto" hangingPunct="1">
              <a:spcAft>
                <a:spcPts val="0"/>
              </a:spcAft>
              <a:defRPr/>
            </a:pPr>
            <a:r>
              <a:rPr lang="de-DE" sz="2400" dirty="0" smtClean="0">
                <a:solidFill>
                  <a:schemeClr val="tx1">
                    <a:lumMod val="50000"/>
                  </a:schemeClr>
                </a:solidFill>
              </a:rPr>
              <a:t>Einstufung </a:t>
            </a:r>
            <a:r>
              <a:rPr lang="de-DE" sz="2400" dirty="0">
                <a:solidFill>
                  <a:schemeClr val="tx1">
                    <a:lumMod val="50000"/>
                  </a:schemeClr>
                </a:solidFill>
              </a:rPr>
              <a:t>als Psychotherapieverfahren oder Psychotherapiemethode, </a:t>
            </a:r>
            <a:endParaRPr lang="de-DE" sz="2400" dirty="0" smtClean="0">
              <a:solidFill>
                <a:schemeClr val="tx1">
                  <a:lumMod val="50000"/>
                </a:schemeClr>
              </a:solidFill>
            </a:endParaRPr>
          </a:p>
          <a:p>
            <a:pPr eaLnBrk="1" fontAlgn="auto" hangingPunct="1">
              <a:spcAft>
                <a:spcPts val="0"/>
              </a:spcAft>
              <a:defRPr/>
            </a:pPr>
            <a:r>
              <a:rPr lang="de-DE" sz="2400" dirty="0" smtClean="0">
                <a:solidFill>
                  <a:schemeClr val="tx1">
                    <a:lumMod val="50000"/>
                  </a:schemeClr>
                </a:solidFill>
              </a:rPr>
              <a:t>Zusammenstellung </a:t>
            </a:r>
            <a:r>
              <a:rPr lang="de-DE" sz="2400" dirty="0">
                <a:solidFill>
                  <a:schemeClr val="tx1">
                    <a:lumMod val="50000"/>
                  </a:schemeClr>
                </a:solidFill>
              </a:rPr>
              <a:t>der Studien, </a:t>
            </a:r>
            <a:endParaRPr lang="de-DE" sz="2400" dirty="0" smtClean="0">
              <a:solidFill>
                <a:schemeClr val="tx1">
                  <a:lumMod val="50000"/>
                </a:schemeClr>
              </a:solidFill>
            </a:endParaRPr>
          </a:p>
          <a:p>
            <a:pPr eaLnBrk="1" fontAlgn="auto" hangingPunct="1">
              <a:spcAft>
                <a:spcPts val="0"/>
              </a:spcAft>
              <a:defRPr/>
            </a:pPr>
            <a:r>
              <a:rPr lang="de-DE" sz="2400" dirty="0" smtClean="0">
                <a:solidFill>
                  <a:schemeClr val="tx1">
                    <a:lumMod val="50000"/>
                  </a:schemeClr>
                </a:solidFill>
              </a:rPr>
              <a:t>Beurteilung </a:t>
            </a:r>
            <a:r>
              <a:rPr lang="de-DE" sz="2400" dirty="0">
                <a:solidFill>
                  <a:schemeClr val="tx1">
                    <a:lumMod val="50000"/>
                  </a:schemeClr>
                </a:solidFill>
              </a:rPr>
              <a:t>der einzelnen wissenschaftlichen Studien, </a:t>
            </a:r>
          </a:p>
          <a:p>
            <a:pPr eaLnBrk="1" fontAlgn="auto" hangingPunct="1">
              <a:spcAft>
                <a:spcPts val="0"/>
              </a:spcAft>
              <a:defRPr/>
            </a:pPr>
            <a:r>
              <a:rPr lang="de-DE" sz="2400" dirty="0" smtClean="0">
                <a:solidFill>
                  <a:schemeClr val="tx1">
                    <a:lumMod val="50000"/>
                  </a:schemeClr>
                </a:solidFill>
              </a:rPr>
              <a:t>Feststellung </a:t>
            </a:r>
            <a:r>
              <a:rPr lang="de-DE" sz="2400" dirty="0">
                <a:solidFill>
                  <a:schemeClr val="tx1">
                    <a:lumMod val="50000"/>
                  </a:schemeClr>
                </a:solidFill>
              </a:rPr>
              <a:t>der wissenschaftlichen Anerkennung von Psychotherapieverfahren oder Psychotherapiemethoden, </a:t>
            </a:r>
            <a:endParaRPr lang="de-DE" sz="2400" dirty="0" smtClean="0">
              <a:solidFill>
                <a:schemeClr val="tx1">
                  <a:lumMod val="50000"/>
                </a:schemeClr>
              </a:solidFill>
            </a:endParaRPr>
          </a:p>
          <a:p>
            <a:pPr eaLnBrk="1" fontAlgn="auto" hangingPunct="1">
              <a:spcAft>
                <a:spcPts val="0"/>
              </a:spcAft>
              <a:defRPr/>
            </a:pPr>
            <a:r>
              <a:rPr lang="de-DE" sz="2400" dirty="0" smtClean="0">
                <a:solidFill>
                  <a:schemeClr val="tx1">
                    <a:lumMod val="50000"/>
                  </a:schemeClr>
                </a:solidFill>
              </a:rPr>
              <a:t>Empfehlungen </a:t>
            </a:r>
            <a:r>
              <a:rPr lang="de-DE" sz="2400" dirty="0">
                <a:solidFill>
                  <a:schemeClr val="tx1">
                    <a:lumMod val="50000"/>
                  </a:schemeClr>
                </a:solidFill>
              </a:rPr>
              <a:t>für die Ausbildung zum Psychologischen Psychotherapeuten und </a:t>
            </a:r>
            <a:r>
              <a:rPr lang="de-DE" sz="2400" dirty="0" smtClean="0">
                <a:solidFill>
                  <a:schemeClr val="tx1">
                    <a:lumMod val="50000"/>
                  </a:schemeClr>
                </a:solidFill>
              </a:rPr>
              <a:t>Kinder- und </a:t>
            </a:r>
            <a:r>
              <a:rPr lang="de-DE" sz="2400" dirty="0" err="1">
                <a:solidFill>
                  <a:schemeClr val="tx1">
                    <a:lumMod val="50000"/>
                  </a:schemeClr>
                </a:solidFill>
              </a:rPr>
              <a:t>Jugendlichenpsychotherapeuten</a:t>
            </a:r>
            <a:r>
              <a:rPr lang="de-DE" sz="2400" dirty="0">
                <a:solidFill>
                  <a:schemeClr val="tx1">
                    <a:lumMod val="50000"/>
                  </a:schemeClr>
                </a:solidFill>
              </a:rPr>
              <a:t> sowie für die ärztliche </a:t>
            </a:r>
            <a:r>
              <a:rPr lang="de-DE" sz="2400" dirty="0" smtClean="0">
                <a:solidFill>
                  <a:schemeClr val="tx1">
                    <a:lumMod val="50000"/>
                  </a:schemeClr>
                </a:solidFill>
              </a:rPr>
              <a:t>Weiterbildung</a:t>
            </a:r>
          </a:p>
        </p:txBody>
      </p:sp>
      <p:sp>
        <p:nvSpPr>
          <p:cNvPr id="4" name="Datumsplatzhalter 3"/>
          <p:cNvSpPr txBox="1">
            <a:spLocks noGrp="1"/>
          </p:cNvSpPr>
          <p:nvPr/>
        </p:nvSpPr>
        <p:spPr>
          <a:xfrm>
            <a:off x="6124575" y="6492875"/>
            <a:ext cx="2227263" cy="365125"/>
          </a:xfrm>
          <a:prstGeom prst="rect">
            <a:avLst/>
          </a:prstGeom>
          <a:solidFill>
            <a:schemeClr val="tx2">
              <a:lumMod val="65000"/>
            </a:schemeClr>
          </a:solidFill>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fld id="{B25F4568-6371-42D9-9A42-8A4B44990395}" type="datetime1">
              <a:rPr kumimoji="0" lang="de-DE" sz="1400" b="0" i="0" u="none" strike="noStrike" kern="1200" cap="none" spc="0" normalizeH="0" baseline="0" noProof="0">
                <a:ln>
                  <a:noFill/>
                </a:ln>
                <a:solidFill>
                  <a:srgbClr val="FFFFFF"/>
                </a:solidFill>
                <a:effectLst/>
                <a:uLnTx/>
                <a:uFillTx/>
                <a:latin typeface="HelveticaNeueLT Std" pitchFamily="34" charset="0"/>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12.04.2018</a:t>
            </a:fld>
            <a:endParaRPr kumimoji="0" lang="en-US" sz="1400" b="0" i="0" u="none" strike="noStrike" kern="1200" cap="none" spc="0" normalizeH="0" baseline="0" noProof="0" dirty="0">
              <a:ln>
                <a:noFill/>
              </a:ln>
              <a:solidFill>
                <a:srgbClr val="FFFFFF"/>
              </a:solidFill>
              <a:effectLst/>
              <a:uLnTx/>
              <a:uFillTx/>
              <a:latin typeface="HelveticaNeueLT Std" pitchFamily="34" charset="0"/>
              <a:ea typeface="+mn-ea"/>
              <a:cs typeface="Arial" charset="0"/>
            </a:endParaRPr>
          </a:p>
        </p:txBody>
      </p:sp>
      <p:sp>
        <p:nvSpPr>
          <p:cNvPr id="2" name="Datumsplatzhalter 1"/>
          <p:cNvSpPr>
            <a:spLocks noGrp="1"/>
          </p:cNvSpPr>
          <p:nvPr>
            <p:ph type="dt" sz="half" idx="10"/>
          </p:nvPr>
        </p:nvSpPr>
        <p:spPr/>
        <p:txBody>
          <a:bodyPr/>
          <a:lstStyle/>
          <a:p>
            <a:pPr>
              <a:defRPr/>
            </a:pPr>
            <a:fld id="{828E3626-3C92-4D20-A379-4913A32BD30F}" type="datetime1">
              <a:rPr lang="de-DE" smtClean="0"/>
              <a:t>12.04.2018</a:t>
            </a:fld>
            <a:endParaRPr lang="en-US" dirty="0"/>
          </a:p>
        </p:txBody>
      </p:sp>
      <p:sp>
        <p:nvSpPr>
          <p:cNvPr id="5" name="Foliennummernplatzhalter 4"/>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17</a:t>
            </a:fld>
            <a:endParaRPr lang="en-US" dirty="0"/>
          </a:p>
        </p:txBody>
      </p:sp>
    </p:spTree>
    <p:extLst>
      <p:ext uri="{BB962C8B-B14F-4D97-AF65-F5344CB8AC3E}">
        <p14:creationId xmlns:p14="http://schemas.microsoft.com/office/powerpoint/2010/main" val="42538558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p:txBody>
          <a:bodyPr/>
          <a:lstStyle/>
          <a:p>
            <a:pPr eaLnBrk="1" hangingPunct="1"/>
            <a:r>
              <a:rPr lang="de-DE" sz="4400" smtClean="0">
                <a:solidFill>
                  <a:srgbClr val="3F3F3F"/>
                </a:solidFill>
                <a:latin typeface="HelveticaNeueLT Std"/>
              </a:rPr>
              <a:t>Gutachten des WBP</a:t>
            </a:r>
            <a:endParaRPr lang="de-DE" smtClean="0">
              <a:solidFill>
                <a:srgbClr val="3F3F3F"/>
              </a:solidFill>
              <a:latin typeface="HelveticaNeueLT Std"/>
            </a:endParaRPr>
          </a:p>
        </p:txBody>
      </p:sp>
      <p:sp>
        <p:nvSpPr>
          <p:cNvPr id="4" name="Datumsplatzhalter 3"/>
          <p:cNvSpPr>
            <a:spLocks noGrp="1"/>
          </p:cNvSpPr>
          <p:nvPr>
            <p:ph type="dt" sz="quarter" idx="10"/>
          </p:nvPr>
        </p:nvSpPr>
        <p:spPr/>
        <p:txBody>
          <a:bodyPr/>
          <a:lstStyle/>
          <a:p>
            <a:pPr>
              <a:defRPr/>
            </a:pPr>
            <a:fld id="{07058186-BC44-4D0F-9035-F45AFF8262CE}" type="datetime1">
              <a:rPr lang="de-DE" smtClean="0"/>
              <a:t>12.04.2018</a:t>
            </a:fld>
            <a:endParaRPr lang="en-US" dirty="0"/>
          </a:p>
        </p:txBody>
      </p:sp>
      <p:graphicFrame>
        <p:nvGraphicFramePr>
          <p:cNvPr id="42075" name="Group 91"/>
          <p:cNvGraphicFramePr>
            <a:graphicFrameLocks noGrp="1"/>
          </p:cNvGraphicFramePr>
          <p:nvPr>
            <p:extLst>
              <p:ext uri="{D42A27DB-BD31-4B8C-83A1-F6EECF244321}">
                <p14:modId xmlns:p14="http://schemas.microsoft.com/office/powerpoint/2010/main" val="417034815"/>
              </p:ext>
            </p:extLst>
          </p:nvPr>
        </p:nvGraphicFramePr>
        <p:xfrm>
          <a:off x="250825" y="1628775"/>
          <a:ext cx="8424863" cy="4897755"/>
        </p:xfrm>
        <a:graphic>
          <a:graphicData uri="http://schemas.openxmlformats.org/drawingml/2006/table">
            <a:tbl>
              <a:tblPr/>
              <a:tblGrid>
                <a:gridCol w="4105275">
                  <a:extLst>
                    <a:ext uri="{9D8B030D-6E8A-4147-A177-3AD203B41FA5}">
                      <a16:colId xmlns="" xmlns:a16="http://schemas.microsoft.com/office/drawing/2014/main" val="20000"/>
                    </a:ext>
                  </a:extLst>
                </a:gridCol>
                <a:gridCol w="1008063">
                  <a:extLst>
                    <a:ext uri="{9D8B030D-6E8A-4147-A177-3AD203B41FA5}">
                      <a16:colId xmlns="" xmlns:a16="http://schemas.microsoft.com/office/drawing/2014/main" val="20001"/>
                    </a:ext>
                  </a:extLst>
                </a:gridCol>
                <a:gridCol w="1152525">
                  <a:extLst>
                    <a:ext uri="{9D8B030D-6E8A-4147-A177-3AD203B41FA5}">
                      <a16:colId xmlns="" xmlns:a16="http://schemas.microsoft.com/office/drawing/2014/main" val="20002"/>
                    </a:ext>
                  </a:extLst>
                </a:gridCol>
                <a:gridCol w="719137">
                  <a:extLst>
                    <a:ext uri="{9D8B030D-6E8A-4147-A177-3AD203B41FA5}">
                      <a16:colId xmlns="" xmlns:a16="http://schemas.microsoft.com/office/drawing/2014/main" val="20003"/>
                    </a:ext>
                  </a:extLst>
                </a:gridCol>
                <a:gridCol w="720725">
                  <a:extLst>
                    <a:ext uri="{9D8B030D-6E8A-4147-A177-3AD203B41FA5}">
                      <a16:colId xmlns="" xmlns:a16="http://schemas.microsoft.com/office/drawing/2014/main" val="20004"/>
                    </a:ext>
                  </a:extLst>
                </a:gridCol>
                <a:gridCol w="719138">
                  <a:extLst>
                    <a:ext uri="{9D8B030D-6E8A-4147-A177-3AD203B41FA5}">
                      <a16:colId xmlns="" xmlns:a16="http://schemas.microsoft.com/office/drawing/2014/main" val="20005"/>
                    </a:ext>
                  </a:extLst>
                </a:gridCol>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200" b="1" i="0" u="none" strike="noStrike" cap="none" normalizeH="0" baseline="0" dirty="0" smtClean="0">
                        <a:ln>
                          <a:noFill/>
                        </a:ln>
                        <a:solidFill>
                          <a:srgbClr val="FFFFFF"/>
                        </a:solidFill>
                        <a:effectLst/>
                        <a:latin typeface="Calibri" pitchFamily="34" charset="0"/>
                        <a:cs typeface="Arial" charset="0"/>
                      </a:endParaRP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FFFFFF"/>
                          </a:solidFill>
                          <a:effectLst/>
                          <a:latin typeface="Calibri" pitchFamily="34" charset="0"/>
                          <a:cs typeface="Arial" charset="0"/>
                        </a:rPr>
                        <a:t>Wissenschaftlich anerkannt gemäß Methodenpapier des WBP für</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tc hMerge="1">
                  <a:txBody>
                    <a:bodyPr/>
                    <a:lstStyle/>
                    <a:p>
                      <a:endParaRPr lang="de-DE"/>
                    </a:p>
                  </a:txBody>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FFFFFF"/>
                          </a:solidFill>
                          <a:effectLst/>
                          <a:latin typeface="Calibri" pitchFamily="34" charset="0"/>
                          <a:cs typeface="Arial" charset="0"/>
                        </a:rPr>
                        <a:t>Geeignet für Ausbildung für</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tc hMerge="1">
                  <a:txBody>
                    <a:bodyPr/>
                    <a:lstStyle/>
                    <a:p>
                      <a:endParaRPr lang="de-DE"/>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FFFFFF"/>
                          </a:solidFill>
                          <a:effectLst/>
                          <a:latin typeface="Calibri" pitchFamily="34" charset="0"/>
                          <a:cs typeface="Arial" charset="0"/>
                        </a:rPr>
                        <a:t>Jahr</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200" b="0" i="0" u="none" strike="noStrike" cap="none" normalizeH="0" baseline="0" smtClean="0">
                        <a:ln>
                          <a:noFill/>
                        </a:ln>
                        <a:solidFill>
                          <a:srgbClr val="000000"/>
                        </a:solidFill>
                        <a:effectLst/>
                        <a:latin typeface="Calibri" pitchFamily="34" charset="0"/>
                        <a:cs typeface="Arial" charset="0"/>
                      </a:endParaRP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Erwachsene</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Kinder und Jgd.</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PT</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KJP</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200" b="0" i="0" u="none" strike="noStrike" cap="none" normalizeH="0" baseline="0" smtClean="0">
                        <a:ln>
                          <a:noFill/>
                        </a:ln>
                        <a:solidFill>
                          <a:srgbClr val="000000"/>
                        </a:solidFill>
                        <a:effectLst/>
                        <a:latin typeface="Calibri" pitchFamily="34" charset="0"/>
                        <a:cs typeface="Arial" charset="0"/>
                      </a:endParaRP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01"/>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Gesprächspsychotherapie </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1999</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Neuropsychologische Therapie </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2000</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03"/>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Psychodramatherapie</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2000</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000000"/>
                          </a:solidFill>
                          <a:effectLst/>
                          <a:latin typeface="Calibri" pitchFamily="34" charset="0"/>
                          <a:cs typeface="Arial" charset="0"/>
                        </a:rPr>
                        <a:t>Verhaltenstherapie</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2003</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05"/>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000000"/>
                          </a:solidFill>
                          <a:effectLst/>
                          <a:latin typeface="Calibri" pitchFamily="34" charset="0"/>
                          <a:cs typeface="Arial" charset="0"/>
                        </a:rPr>
                        <a:t>Psychodynamische Psychotherapie (laut WBP gemeinsame Ausbildung mit TP und PA notwendig)</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2004</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6"/>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Eye-Movement-</a:t>
                      </a:r>
                      <a:r>
                        <a:rPr kumimoji="0" lang="de-DE" sz="1200" b="0" i="0" u="none" strike="noStrike" cap="none" normalizeH="0" baseline="0" dirty="0" err="1" smtClean="0">
                          <a:ln>
                            <a:noFill/>
                          </a:ln>
                          <a:solidFill>
                            <a:srgbClr val="000000"/>
                          </a:solidFill>
                          <a:effectLst/>
                          <a:latin typeface="Calibri" pitchFamily="34" charset="0"/>
                          <a:cs typeface="Arial" charset="0"/>
                        </a:rPr>
                        <a:t>Desensitization</a:t>
                      </a:r>
                      <a:r>
                        <a:rPr kumimoji="0" lang="de-DE" sz="1200" b="0" i="0" u="none" strike="noStrike" cap="none" normalizeH="0" baseline="0" dirty="0" smtClean="0">
                          <a:ln>
                            <a:noFill/>
                          </a:ln>
                          <a:solidFill>
                            <a:srgbClr val="000000"/>
                          </a:solidFill>
                          <a:effectLst/>
                          <a:latin typeface="Calibri" pitchFamily="34" charset="0"/>
                          <a:cs typeface="Arial" charset="0"/>
                        </a:rPr>
                        <a:t> </a:t>
                      </a:r>
                      <a:r>
                        <a:rPr kumimoji="0" lang="de-DE" sz="1200" b="0" i="0" u="none" strike="noStrike" cap="none" normalizeH="0" baseline="0" dirty="0" err="1" smtClean="0">
                          <a:ln>
                            <a:noFill/>
                          </a:ln>
                          <a:solidFill>
                            <a:srgbClr val="000000"/>
                          </a:solidFill>
                          <a:effectLst/>
                          <a:latin typeface="Calibri" pitchFamily="34" charset="0"/>
                          <a:cs typeface="Arial" charset="0"/>
                        </a:rPr>
                        <a:t>and</a:t>
                      </a:r>
                      <a:r>
                        <a:rPr kumimoji="0" lang="de-DE" sz="1200" b="0" i="0" u="none" strike="noStrike" cap="none" normalizeH="0" baseline="0" dirty="0" smtClean="0">
                          <a:ln>
                            <a:noFill/>
                          </a:ln>
                          <a:solidFill>
                            <a:srgbClr val="000000"/>
                          </a:solidFill>
                          <a:effectLst/>
                          <a:latin typeface="Calibri" pitchFamily="34" charset="0"/>
                          <a:cs typeface="Arial" charset="0"/>
                        </a:rPr>
                        <a:t> </a:t>
                      </a:r>
                      <a:r>
                        <a:rPr kumimoji="0" lang="de-DE" sz="1200" b="0" i="0" u="none" strike="noStrike" cap="none" normalizeH="0" baseline="0" dirty="0" err="1" smtClean="0">
                          <a:ln>
                            <a:noFill/>
                          </a:ln>
                          <a:solidFill>
                            <a:srgbClr val="000000"/>
                          </a:solidFill>
                          <a:effectLst/>
                          <a:latin typeface="Calibri" pitchFamily="34" charset="0"/>
                          <a:cs typeface="Arial" charset="0"/>
                        </a:rPr>
                        <a:t>Reprocessing</a:t>
                      </a:r>
                      <a:r>
                        <a:rPr kumimoji="0" lang="de-DE" sz="1200" b="0" i="0" u="none" strike="noStrike" cap="none" normalizeH="0" baseline="0" dirty="0" smtClean="0">
                          <a:ln>
                            <a:noFill/>
                          </a:ln>
                          <a:solidFill>
                            <a:srgbClr val="000000"/>
                          </a:solidFill>
                          <a:effectLst/>
                          <a:latin typeface="Calibri" pitchFamily="34" charset="0"/>
                          <a:cs typeface="Arial" charset="0"/>
                        </a:rPr>
                        <a:t>-Therapie (EMDR) (als Methode zur Behandlung von PTSD)</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2006</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07"/>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Hypnotherapie</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2006</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8"/>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Interpersonelle Psychotherapie (IPT)</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2006</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09"/>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1" i="0" u="none" strike="noStrike" cap="none" normalizeH="0" baseline="0" smtClean="0">
                          <a:ln>
                            <a:noFill/>
                          </a:ln>
                          <a:solidFill>
                            <a:srgbClr val="000000"/>
                          </a:solidFill>
                          <a:effectLst/>
                          <a:latin typeface="Calibri" pitchFamily="34" charset="0"/>
                          <a:cs typeface="Arial" charset="0"/>
                        </a:rPr>
                        <a:t>Systemische Therapie</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Ja</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rgbClr val="000000"/>
                          </a:solidFill>
                          <a:effectLst/>
                          <a:latin typeface="Calibri" pitchFamily="34" charset="0"/>
                          <a:cs typeface="Arial" charset="0"/>
                        </a:rPr>
                        <a:t>2008</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10"/>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Humanistische Psychotherapie (auch GT)</a:t>
                      </a:r>
                    </a:p>
                  </a:txBody>
                  <a:tcPr horzOverflow="overflow">
                    <a:lnL w="12700" cap="flat" cmpd="sng" algn="ctr">
                      <a:solidFill>
                        <a:schemeClr val="accent1"/>
                      </a:solidFill>
                      <a:prstDash val="solid"/>
                      <a:round/>
                      <a:headEnd type="none" w="med" len="med"/>
                      <a:tailEnd type="none" w="med" len="med"/>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Nein</a:t>
                      </a:r>
                    </a:p>
                  </a:txBody>
                  <a:tcPr horzOverflow="overflow">
                    <a:lnL>
                      <a:noFill/>
                    </a:lnL>
                    <a:lnR>
                      <a:noFill/>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dirty="0" smtClean="0">
                          <a:ln>
                            <a:noFill/>
                          </a:ln>
                          <a:solidFill>
                            <a:srgbClr val="000000"/>
                          </a:solidFill>
                          <a:effectLst/>
                          <a:latin typeface="Calibri" pitchFamily="34" charset="0"/>
                          <a:cs typeface="Arial" charset="0"/>
                        </a:rPr>
                        <a:t>2017</a:t>
                      </a:r>
                    </a:p>
                  </a:txBody>
                  <a:tcPr horzOverflow="overflow">
                    <a:lnL>
                      <a:noFill/>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F4E7E7"/>
                    </a:solidFill>
                  </a:tcPr>
                </a:tc>
                <a:extLst>
                  <a:ext uri="{0D108BD9-81ED-4DB2-BD59-A6C34878D82A}">
                    <a16:rowId xmlns="" xmlns:a16="http://schemas.microsoft.com/office/drawing/2014/main" val="10011"/>
                  </a:ext>
                </a:extLst>
              </a:tr>
            </a:tbl>
          </a:graphicData>
        </a:graphic>
      </p:graphicFrame>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A052BB1D-9D21-4402-9245-D20F1C2B8C4F}" type="datetime1">
              <a:rPr lang="de-DE" smtClean="0"/>
              <a:t>12.04.2018</a:t>
            </a:fld>
            <a:endParaRPr lang="en-US" dirty="0"/>
          </a:p>
        </p:txBody>
      </p:sp>
      <p:sp>
        <p:nvSpPr>
          <p:cNvPr id="2" name="Rectangle 2"/>
          <p:cNvSpPr>
            <a:spLocks noGrp="1"/>
          </p:cNvSpPr>
          <p:nvPr>
            <p:ph type="ctrTitle"/>
          </p:nvPr>
        </p:nvSpPr>
        <p:spPr>
          <a:xfrm>
            <a:off x="755650" y="2565400"/>
            <a:ext cx="7488238" cy="2159000"/>
          </a:xfrm>
        </p:spPr>
        <p:txBody>
          <a:bodyPr/>
          <a:lstStyle/>
          <a:p>
            <a:pPr eaLnBrk="1" fontAlgn="auto" hangingPunct="1">
              <a:spcAft>
                <a:spcPts val="0"/>
              </a:spcAft>
              <a:defRPr/>
            </a:pPr>
            <a:r>
              <a:rPr lang="de-DE" dirty="0" smtClean="0"/>
              <a:t>Vielen Dank für ihre Aufmerksamkeit!</a:t>
            </a:r>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idx="4294967295"/>
          </p:nvPr>
        </p:nvSpPr>
        <p:spPr/>
        <p:txBody>
          <a:bodyPr/>
          <a:lstStyle/>
          <a:p>
            <a:pPr eaLnBrk="1" hangingPunct="1"/>
            <a:r>
              <a:rPr lang="de-DE" dirty="0" smtClean="0">
                <a:latin typeface="HelveticaNeueLT Std"/>
              </a:rPr>
              <a:t>Rechtsgrundlage</a:t>
            </a:r>
          </a:p>
        </p:txBody>
      </p:sp>
      <p:sp>
        <p:nvSpPr>
          <p:cNvPr id="17410" name="Rectangle 3"/>
          <p:cNvSpPr>
            <a:spLocks noGrp="1"/>
          </p:cNvSpPr>
          <p:nvPr>
            <p:ph type="body" idx="4294967295"/>
          </p:nvPr>
        </p:nvSpPr>
        <p:spPr>
          <a:xfrm>
            <a:off x="636676" y="1916832"/>
            <a:ext cx="8132884" cy="4508932"/>
          </a:xfrm>
        </p:spPr>
        <p:txBody>
          <a:bodyPr/>
          <a:lstStyle/>
          <a:p>
            <a:pPr algn="just" eaLnBrk="1" hangingPunct="1"/>
            <a:r>
              <a:rPr lang="de-DE" sz="2400" dirty="0" smtClean="0">
                <a:latin typeface="HelveticaNeueLT Std"/>
              </a:rPr>
              <a:t>Die Ausübung von Psychotherapie ist eine „mittels </a:t>
            </a:r>
            <a:r>
              <a:rPr lang="de-DE" sz="2400" b="1" u="sng" dirty="0" smtClean="0">
                <a:latin typeface="HelveticaNeueLT Std"/>
              </a:rPr>
              <a:t>wissenschaftlich anerkannter Verfahren </a:t>
            </a:r>
            <a:r>
              <a:rPr lang="de-DE" sz="2400" dirty="0" smtClean="0">
                <a:latin typeface="HelveticaNeueLT Std"/>
              </a:rPr>
              <a:t>vorgenom-</a:t>
            </a:r>
            <a:r>
              <a:rPr lang="de-DE" sz="2400" dirty="0" err="1" smtClean="0">
                <a:latin typeface="HelveticaNeueLT Std"/>
              </a:rPr>
              <a:t>mene</a:t>
            </a:r>
            <a:r>
              <a:rPr lang="de-DE" sz="2400" dirty="0" smtClean="0">
                <a:latin typeface="HelveticaNeueLT Std"/>
              </a:rPr>
              <a:t> Tätigkeit zur Feststellung, Heilung oder Lin-</a:t>
            </a:r>
            <a:r>
              <a:rPr lang="de-DE" sz="2400" dirty="0" err="1" smtClean="0">
                <a:latin typeface="HelveticaNeueLT Std"/>
              </a:rPr>
              <a:t>derung</a:t>
            </a:r>
            <a:r>
              <a:rPr lang="de-DE" sz="2400" dirty="0" smtClean="0">
                <a:latin typeface="HelveticaNeueLT Std"/>
              </a:rPr>
              <a:t> von Störungen mit Krankheitswert, bei denen Psychotherapie indiziert ist.“ </a:t>
            </a:r>
            <a:endParaRPr lang="de-DE" sz="2400" dirty="0">
              <a:latin typeface="HelveticaNeueLT Std"/>
            </a:endParaRPr>
          </a:p>
          <a:p>
            <a:pPr marL="0" indent="0" algn="just" eaLnBrk="1" hangingPunct="1">
              <a:buNone/>
            </a:pPr>
            <a:r>
              <a:rPr lang="de-DE" sz="1800" dirty="0" smtClean="0">
                <a:latin typeface="HelveticaNeueLT Std"/>
              </a:rPr>
              <a:t>       (PsychThG §1, Absatz 3)</a:t>
            </a:r>
          </a:p>
          <a:p>
            <a:pPr marL="0" indent="0" algn="just" eaLnBrk="1" hangingPunct="1">
              <a:buNone/>
            </a:pPr>
            <a:endParaRPr lang="de-DE" sz="1800" dirty="0" smtClean="0">
              <a:latin typeface="HelveticaNeueLT Std"/>
            </a:endParaRPr>
          </a:p>
          <a:p>
            <a:pPr algn="just" eaLnBrk="1" hangingPunct="1"/>
            <a:r>
              <a:rPr lang="de-DE" sz="2400" dirty="0" smtClean="0">
                <a:latin typeface="HelveticaNeueLT Std"/>
              </a:rPr>
              <a:t>Diese </a:t>
            </a:r>
            <a:r>
              <a:rPr lang="de-DE" sz="2400" b="1" u="sng" dirty="0" smtClean="0">
                <a:latin typeface="HelveticaNeueLT Std"/>
              </a:rPr>
              <a:t>Wissenschaftlichkeitsklausel</a:t>
            </a:r>
            <a:r>
              <a:rPr lang="de-DE" sz="2400" dirty="0" smtClean="0">
                <a:latin typeface="HelveticaNeueLT Std"/>
              </a:rPr>
              <a:t> betrifft sowohl die </a:t>
            </a:r>
            <a:r>
              <a:rPr lang="de-DE" sz="2400" b="1" u="sng" dirty="0" smtClean="0">
                <a:latin typeface="HelveticaNeueLT Std"/>
              </a:rPr>
              <a:t>Ausübung von Psychotherapie</a:t>
            </a:r>
            <a:r>
              <a:rPr lang="de-DE" sz="2400" b="1" dirty="0" smtClean="0">
                <a:latin typeface="HelveticaNeueLT Std"/>
              </a:rPr>
              <a:t> </a:t>
            </a:r>
            <a:r>
              <a:rPr lang="de-DE" sz="2400" dirty="0" smtClean="0">
                <a:latin typeface="HelveticaNeueLT Std"/>
              </a:rPr>
              <a:t>als auch die </a:t>
            </a:r>
            <a:r>
              <a:rPr lang="de-DE" sz="2400" b="1" u="sng" dirty="0" smtClean="0">
                <a:latin typeface="HelveticaNeueLT Std"/>
              </a:rPr>
              <a:t>Anerkennung von Ausbildungsstätten</a:t>
            </a:r>
            <a:r>
              <a:rPr lang="de-DE" sz="2400" dirty="0" smtClean="0">
                <a:latin typeface="HelveticaNeueLT Std"/>
              </a:rPr>
              <a:t>. </a:t>
            </a:r>
          </a:p>
        </p:txBody>
      </p:sp>
      <p:sp>
        <p:nvSpPr>
          <p:cNvPr id="2" name="Datumsplatzhalter 1"/>
          <p:cNvSpPr>
            <a:spLocks noGrp="1"/>
          </p:cNvSpPr>
          <p:nvPr>
            <p:ph type="dt" sz="half" idx="10"/>
          </p:nvPr>
        </p:nvSpPr>
        <p:spPr/>
        <p:txBody>
          <a:bodyPr/>
          <a:lstStyle/>
          <a:p>
            <a:pPr>
              <a:defRPr/>
            </a:pPr>
            <a:fld id="{E421794E-E196-4437-B27F-7DDB9CDAABF4}" type="datetime1">
              <a:rPr lang="de-DE" smtClean="0"/>
              <a:t>12.04.2018</a:t>
            </a:fld>
            <a:endParaRPr lang="en-US" dirty="0"/>
          </a:p>
        </p:txBody>
      </p:sp>
      <p:sp>
        <p:nvSpPr>
          <p:cNvPr id="3" name="Foliennummernplatzhalter 2"/>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pPr eaLnBrk="1" hangingPunct="1"/>
            <a:r>
              <a:rPr lang="de-DE" dirty="0" smtClean="0">
                <a:solidFill>
                  <a:srgbClr val="3F3F3F"/>
                </a:solidFill>
                <a:latin typeface="HelveticaNeueLT Std"/>
              </a:rPr>
              <a:t>Rechtsgrundlage des WBP</a:t>
            </a:r>
          </a:p>
        </p:txBody>
      </p:sp>
      <p:sp>
        <p:nvSpPr>
          <p:cNvPr id="4" name="Datumsplatzhalter 3"/>
          <p:cNvSpPr>
            <a:spLocks noGrp="1"/>
          </p:cNvSpPr>
          <p:nvPr>
            <p:ph type="dt" sz="quarter" idx="10"/>
          </p:nvPr>
        </p:nvSpPr>
        <p:spPr/>
        <p:txBody>
          <a:bodyPr/>
          <a:lstStyle/>
          <a:p>
            <a:pPr>
              <a:defRPr/>
            </a:pPr>
            <a:fld id="{81867928-CAB7-45A5-B7E4-BD39E48ACF1A}" type="datetime1">
              <a:rPr lang="de-DE" smtClean="0"/>
              <a:t>12.04.2018</a:t>
            </a:fld>
            <a:endParaRPr lang="en-US" dirty="0"/>
          </a:p>
        </p:txBody>
      </p:sp>
      <p:sp>
        <p:nvSpPr>
          <p:cNvPr id="20485" name="Rectangle 3"/>
          <p:cNvSpPr>
            <a:spLocks/>
          </p:cNvSpPr>
          <p:nvPr/>
        </p:nvSpPr>
        <p:spPr bwMode="auto">
          <a:xfrm>
            <a:off x="603738" y="1966912"/>
            <a:ext cx="8153400" cy="4525963"/>
          </a:xfrm>
          <a:prstGeom prst="rect">
            <a:avLst/>
          </a:prstGeom>
          <a:noFill/>
          <a:ln w="9525">
            <a:noFill/>
            <a:miter lim="800000"/>
            <a:headEnd/>
            <a:tailEnd/>
          </a:ln>
        </p:spPr>
        <p:txBody>
          <a:bodyPr/>
          <a:lstStyle/>
          <a:p>
            <a:pPr marL="457200" indent="-457200">
              <a:spcBef>
                <a:spcPts val="700"/>
              </a:spcBef>
              <a:buClr>
                <a:srgbClr val="C00000"/>
              </a:buClr>
              <a:buSzPct val="120000"/>
              <a:buFont typeface="Wingdings" pitchFamily="2" charset="2"/>
              <a:buChar char="§"/>
            </a:pPr>
            <a:r>
              <a:rPr lang="de-DE" sz="2400" dirty="0">
                <a:solidFill>
                  <a:srgbClr val="3F3F3F"/>
                </a:solidFill>
                <a:latin typeface="HelveticaNeueLT Std"/>
              </a:rPr>
              <a:t>Behörden sollen „in Zweifelsfällen ihre Entscheidung auf der Grundlage eines Gutachtens eines </a:t>
            </a:r>
            <a:r>
              <a:rPr lang="de-DE" sz="2400" b="1" u="sng" dirty="0">
                <a:solidFill>
                  <a:srgbClr val="3F3F3F"/>
                </a:solidFill>
                <a:latin typeface="HelveticaNeueLT Std"/>
              </a:rPr>
              <a:t>wissenschaftlichen Beirates</a:t>
            </a:r>
            <a:r>
              <a:rPr lang="de-DE" sz="2400" b="1" dirty="0">
                <a:solidFill>
                  <a:srgbClr val="3F3F3F"/>
                </a:solidFill>
                <a:latin typeface="HelveticaNeueLT Std"/>
              </a:rPr>
              <a:t> </a:t>
            </a:r>
            <a:r>
              <a:rPr lang="de-DE" sz="2400" dirty="0">
                <a:solidFill>
                  <a:srgbClr val="3F3F3F"/>
                </a:solidFill>
                <a:latin typeface="HelveticaNeueLT Std"/>
              </a:rPr>
              <a:t>treffen, der gemeinsam von der auf Bundesebene zuständigen Vertretung der Psychologischen Psychotherapeuten und Kinder- und </a:t>
            </a:r>
            <a:r>
              <a:rPr lang="de-DE" sz="2400" dirty="0" err="1">
                <a:solidFill>
                  <a:srgbClr val="3F3F3F"/>
                </a:solidFill>
                <a:latin typeface="HelveticaNeueLT Std"/>
              </a:rPr>
              <a:t>Jugendlichenpsychotherapeuten</a:t>
            </a:r>
            <a:r>
              <a:rPr lang="de-DE" sz="2400" dirty="0">
                <a:solidFill>
                  <a:srgbClr val="3F3F3F"/>
                </a:solidFill>
                <a:latin typeface="HelveticaNeueLT Std"/>
              </a:rPr>
              <a:t> sowie der ärztlichen Psychotherapeuten in der Bundesärztekammer gebildet wird.“ </a:t>
            </a:r>
            <a:r>
              <a:rPr lang="de-DE" sz="2400" dirty="0" smtClean="0">
                <a:solidFill>
                  <a:srgbClr val="3F3F3F"/>
                </a:solidFill>
                <a:latin typeface="HelveticaNeueLT Std"/>
              </a:rPr>
              <a:t/>
            </a:r>
            <a:br>
              <a:rPr lang="de-DE" sz="2400" dirty="0" smtClean="0">
                <a:solidFill>
                  <a:srgbClr val="3F3F3F"/>
                </a:solidFill>
                <a:latin typeface="HelveticaNeueLT Std"/>
              </a:rPr>
            </a:br>
            <a:endParaRPr lang="de-DE" sz="2400" dirty="0" smtClean="0">
              <a:solidFill>
                <a:srgbClr val="3F3F3F"/>
              </a:solidFill>
              <a:latin typeface="HelveticaNeueLT Std"/>
            </a:endParaRPr>
          </a:p>
          <a:p>
            <a:pPr>
              <a:spcBef>
                <a:spcPts val="700"/>
              </a:spcBef>
              <a:buClr>
                <a:srgbClr val="C00000"/>
              </a:buClr>
              <a:buSzPct val="120000"/>
            </a:pPr>
            <a:r>
              <a:rPr lang="de-DE" i="1" dirty="0" smtClean="0">
                <a:solidFill>
                  <a:srgbClr val="3F3F3F"/>
                </a:solidFill>
                <a:latin typeface="HelveticaNeueLT Std"/>
              </a:rPr>
              <a:t>       (§</a:t>
            </a:r>
            <a:r>
              <a:rPr lang="de-DE" i="1" dirty="0">
                <a:solidFill>
                  <a:srgbClr val="3F3F3F"/>
                </a:solidFill>
                <a:latin typeface="HelveticaNeueLT Std"/>
              </a:rPr>
              <a:t>11 PsychThG)</a:t>
            </a:r>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eaLnBrk="1" hangingPunct="1"/>
            <a:r>
              <a:rPr lang="de-DE" smtClean="0">
                <a:solidFill>
                  <a:srgbClr val="3F3F3F"/>
                </a:solidFill>
                <a:latin typeface="HelveticaNeueLT Std"/>
              </a:rPr>
              <a:t>Aufgaben des WBP</a:t>
            </a:r>
          </a:p>
        </p:txBody>
      </p:sp>
      <p:sp>
        <p:nvSpPr>
          <p:cNvPr id="18434" name="Rectangle 3"/>
          <p:cNvSpPr>
            <a:spLocks noGrp="1"/>
          </p:cNvSpPr>
          <p:nvPr>
            <p:ph type="body" idx="1"/>
          </p:nvPr>
        </p:nvSpPr>
        <p:spPr>
          <a:xfrm>
            <a:off x="609600" y="1956486"/>
            <a:ext cx="8153400" cy="4525963"/>
          </a:xfrm>
        </p:spPr>
        <p:txBody>
          <a:bodyPr/>
          <a:lstStyle/>
          <a:p>
            <a:pPr eaLnBrk="1" hangingPunct="1"/>
            <a:r>
              <a:rPr lang="de-DE" sz="2400" b="1" u="sng" dirty="0" smtClean="0">
                <a:latin typeface="HelveticaNeueLT Std"/>
              </a:rPr>
              <a:t>Gutachterliche Beratung von Behörden</a:t>
            </a:r>
            <a:r>
              <a:rPr lang="de-DE" sz="2400" dirty="0" smtClean="0">
                <a:latin typeface="HelveticaNeueLT Std"/>
              </a:rPr>
              <a:t> zur Frage der wissenschaftlichen Anerkennung von einzelnen psychotherapeutischen Verfahren nach § 11 PsychThG</a:t>
            </a:r>
          </a:p>
          <a:p>
            <a:pPr eaLnBrk="1" hangingPunct="1"/>
            <a:r>
              <a:rPr lang="de-DE" sz="2400" b="1" u="sng" dirty="0" smtClean="0">
                <a:latin typeface="HelveticaNeueLT Std"/>
              </a:rPr>
              <a:t>Beratung</a:t>
            </a:r>
            <a:r>
              <a:rPr lang="de-DE" sz="2400" dirty="0" smtClean="0">
                <a:latin typeface="HelveticaNeueLT Std"/>
              </a:rPr>
              <a:t> bei der staatlichen Anerkennung von Ausbildungsstätten</a:t>
            </a:r>
          </a:p>
          <a:p>
            <a:pPr eaLnBrk="1" hangingPunct="1"/>
            <a:r>
              <a:rPr lang="de-DE" sz="2400" b="1" u="sng" dirty="0" smtClean="0">
                <a:latin typeface="HelveticaNeueLT Std"/>
              </a:rPr>
              <a:t>Befassung mit Anfragen</a:t>
            </a:r>
            <a:r>
              <a:rPr lang="de-DE" sz="2400" b="1" dirty="0" smtClean="0">
                <a:latin typeface="HelveticaNeueLT Std"/>
              </a:rPr>
              <a:t> </a:t>
            </a:r>
            <a:r>
              <a:rPr lang="de-DE" sz="2400" dirty="0" smtClean="0">
                <a:latin typeface="HelveticaNeueLT Std"/>
              </a:rPr>
              <a:t>psychotherapeutischer Fachverbände zur wissenschaftlichen Anerkennung von Psychotherapieverfahren und ‑</a:t>
            </a:r>
            <a:r>
              <a:rPr lang="de-DE" sz="2400" dirty="0" err="1" smtClean="0">
                <a:latin typeface="HelveticaNeueLT Std"/>
              </a:rPr>
              <a:t>methoden</a:t>
            </a:r>
            <a:r>
              <a:rPr lang="de-DE" sz="2400" dirty="0" smtClean="0">
                <a:latin typeface="HelveticaNeueLT Std"/>
              </a:rPr>
              <a:t>. </a:t>
            </a:r>
          </a:p>
          <a:p>
            <a:pPr eaLnBrk="1" hangingPunct="1"/>
            <a:r>
              <a:rPr lang="de-DE" sz="2400" b="1" u="sng" dirty="0" smtClean="0">
                <a:latin typeface="HelveticaNeueLT Std"/>
              </a:rPr>
              <a:t>Eigeninitiative</a:t>
            </a:r>
            <a:r>
              <a:rPr lang="de-DE" sz="2400" dirty="0" smtClean="0">
                <a:latin typeface="HelveticaNeueLT Std"/>
              </a:rPr>
              <a:t> Befassung mit wissenschaftlichen Fragen der Psychotherapieforschung</a:t>
            </a:r>
            <a:br>
              <a:rPr lang="de-DE" sz="2400" dirty="0" smtClean="0">
                <a:latin typeface="HelveticaNeueLT Std"/>
              </a:rPr>
            </a:br>
            <a:r>
              <a:rPr lang="de-DE" sz="1800" dirty="0" smtClean="0">
                <a:latin typeface="HelveticaNeueLT Std"/>
              </a:rPr>
              <a:t>(</a:t>
            </a:r>
            <a:r>
              <a:rPr lang="de-DE" sz="1800" i="1" dirty="0" smtClean="0">
                <a:latin typeface="HelveticaNeueLT Std"/>
              </a:rPr>
              <a:t>Homepage WBP 08.04.18)</a:t>
            </a:r>
          </a:p>
        </p:txBody>
      </p:sp>
      <p:sp>
        <p:nvSpPr>
          <p:cNvPr id="4" name="Datumsplatzhalter 3"/>
          <p:cNvSpPr>
            <a:spLocks noGrp="1"/>
          </p:cNvSpPr>
          <p:nvPr>
            <p:ph type="dt" sz="quarter" idx="10"/>
          </p:nvPr>
        </p:nvSpPr>
        <p:spPr/>
        <p:txBody>
          <a:bodyPr/>
          <a:lstStyle/>
          <a:p>
            <a:pPr>
              <a:defRPr/>
            </a:pPr>
            <a:fld id="{854CECDD-035A-4C64-B4BB-78758066EBEC}" type="datetime1">
              <a:rPr lang="de-DE" smtClean="0"/>
              <a:t>12.04.2018</a:t>
            </a:fld>
            <a:endParaRPr lang="en-US" dirty="0"/>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eaLnBrk="1" hangingPunct="1"/>
            <a:r>
              <a:rPr lang="de-DE" dirty="0" smtClean="0">
                <a:solidFill>
                  <a:srgbClr val="3F3F3F"/>
                </a:solidFill>
                <a:latin typeface="HelveticaNeueLT Std"/>
              </a:rPr>
              <a:t>Aufgaben des WBP</a:t>
            </a:r>
          </a:p>
        </p:txBody>
      </p:sp>
      <p:sp>
        <p:nvSpPr>
          <p:cNvPr id="18434" name="Rectangle 3"/>
          <p:cNvSpPr>
            <a:spLocks noGrp="1"/>
          </p:cNvSpPr>
          <p:nvPr>
            <p:ph type="body" idx="1"/>
          </p:nvPr>
        </p:nvSpPr>
        <p:spPr>
          <a:xfrm>
            <a:off x="609600" y="1412776"/>
            <a:ext cx="8153400" cy="4525963"/>
          </a:xfrm>
        </p:spPr>
        <p:txBody>
          <a:bodyPr/>
          <a:lstStyle/>
          <a:p>
            <a:pPr marL="0" indent="0" eaLnBrk="1" hangingPunct="1">
              <a:buNone/>
            </a:pPr>
            <a:endParaRPr lang="de-DE" sz="2400" dirty="0" smtClean="0">
              <a:solidFill>
                <a:srgbClr val="000000"/>
              </a:solidFill>
              <a:latin typeface="Arial" panose="020B0604020202020204" pitchFamily="34" charset="0"/>
            </a:endParaRPr>
          </a:p>
          <a:p>
            <a:pPr eaLnBrk="1" hangingPunct="1"/>
            <a:r>
              <a:rPr lang="de-DE" sz="2400" dirty="0">
                <a:latin typeface="HelveticaNeueLT Std"/>
              </a:rPr>
              <a:t>„Der Beirat trägt im Rahmen seiner wissenschaftlichen Stellungnahmen zu einer die </a:t>
            </a:r>
            <a:r>
              <a:rPr lang="de-DE" sz="2400" b="1" u="sng" dirty="0">
                <a:latin typeface="HelveticaNeueLT Std"/>
              </a:rPr>
              <a:t>Berufsgruppen übergreifenden Einheitlichkeit</a:t>
            </a:r>
            <a:r>
              <a:rPr lang="de-DE" sz="2400" b="1" dirty="0">
                <a:latin typeface="HelveticaNeueLT Std"/>
              </a:rPr>
              <a:t> </a:t>
            </a:r>
            <a:r>
              <a:rPr lang="de-DE" sz="2400" dirty="0">
                <a:latin typeface="HelveticaNeueLT Std"/>
              </a:rPr>
              <a:t>bei, so dass seine Arbeit für Ärzte, Psychologische Psychotherapeuten und Kinder- und </a:t>
            </a:r>
            <a:r>
              <a:rPr lang="de-DE" sz="2400" dirty="0" err="1">
                <a:latin typeface="HelveticaNeueLT Std"/>
              </a:rPr>
              <a:t>Jugendlichenpsychotherapeuten</a:t>
            </a:r>
            <a:r>
              <a:rPr lang="de-DE" sz="2400" dirty="0">
                <a:latin typeface="HelveticaNeueLT Std"/>
              </a:rPr>
              <a:t> gleichermaßen von Bedeutung ist. Damit kommt dem Wissenschaftlichen Beirat auch eine </a:t>
            </a:r>
            <a:r>
              <a:rPr lang="de-DE" sz="2400" b="1" u="sng" dirty="0">
                <a:latin typeface="HelveticaNeueLT Std"/>
              </a:rPr>
              <a:t>wichtige Funktion in der Qualitätssicherung</a:t>
            </a:r>
            <a:r>
              <a:rPr lang="de-DE" sz="2400" b="1" dirty="0">
                <a:latin typeface="HelveticaNeueLT Std"/>
              </a:rPr>
              <a:t> </a:t>
            </a:r>
            <a:r>
              <a:rPr lang="de-DE" sz="2400" dirty="0">
                <a:latin typeface="HelveticaNeueLT Std"/>
              </a:rPr>
              <a:t>der </a:t>
            </a:r>
            <a:r>
              <a:rPr lang="de-DE" sz="2400" dirty="0" err="1" smtClean="0">
                <a:latin typeface="HelveticaNeueLT Std"/>
              </a:rPr>
              <a:t>psychothera-peutischen</a:t>
            </a:r>
            <a:r>
              <a:rPr lang="de-DE" sz="2400" dirty="0" smtClean="0">
                <a:latin typeface="HelveticaNeueLT Std"/>
              </a:rPr>
              <a:t> </a:t>
            </a:r>
            <a:r>
              <a:rPr lang="de-DE" sz="2400" dirty="0">
                <a:latin typeface="HelveticaNeueLT Std"/>
              </a:rPr>
              <a:t>Versorgung zu.“</a:t>
            </a:r>
          </a:p>
          <a:p>
            <a:pPr marL="0" indent="0" eaLnBrk="1" hangingPunct="1">
              <a:buNone/>
            </a:pPr>
            <a:r>
              <a:rPr lang="de-DE" sz="1800" dirty="0" smtClean="0">
                <a:latin typeface="HelveticaNeueLT Std"/>
              </a:rPr>
              <a:t>       (</a:t>
            </a:r>
            <a:r>
              <a:rPr lang="de-DE" sz="1800" i="1" dirty="0" smtClean="0">
                <a:latin typeface="HelveticaNeueLT Std"/>
              </a:rPr>
              <a:t>GO </a:t>
            </a:r>
            <a:r>
              <a:rPr lang="de-DE" sz="1800" i="1" dirty="0">
                <a:latin typeface="HelveticaNeueLT Std"/>
              </a:rPr>
              <a:t>des </a:t>
            </a:r>
            <a:r>
              <a:rPr lang="de-DE" sz="1800" i="1" dirty="0" smtClean="0">
                <a:latin typeface="HelveticaNeueLT Std"/>
              </a:rPr>
              <a:t>WBP)</a:t>
            </a:r>
            <a:endParaRPr lang="de-DE" sz="1800" i="1" dirty="0">
              <a:latin typeface="HelveticaNeueLT Std"/>
            </a:endParaRPr>
          </a:p>
        </p:txBody>
      </p:sp>
      <p:sp>
        <p:nvSpPr>
          <p:cNvPr id="4" name="Datumsplatzhalter 3"/>
          <p:cNvSpPr>
            <a:spLocks noGrp="1"/>
          </p:cNvSpPr>
          <p:nvPr>
            <p:ph type="dt" sz="quarter" idx="10"/>
          </p:nvPr>
        </p:nvSpPr>
        <p:spPr/>
        <p:txBody>
          <a:bodyPr/>
          <a:lstStyle/>
          <a:p>
            <a:pPr>
              <a:defRPr/>
            </a:pPr>
            <a:fld id="{F3B26EE5-ACD0-4528-9462-6C2534F86068}" type="datetime1">
              <a:rPr lang="de-DE" smtClean="0"/>
              <a:t>12.04.2018</a:t>
            </a:fld>
            <a:endParaRPr lang="en-US" dirty="0"/>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5</a:t>
            </a:fld>
            <a:endParaRPr lang="en-US" dirty="0"/>
          </a:p>
        </p:txBody>
      </p:sp>
    </p:spTree>
    <p:extLst>
      <p:ext uri="{BB962C8B-B14F-4D97-AF65-F5344CB8AC3E}">
        <p14:creationId xmlns:p14="http://schemas.microsoft.com/office/powerpoint/2010/main" val="400708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eaLnBrk="1" hangingPunct="1"/>
            <a:r>
              <a:rPr lang="de-DE" dirty="0" smtClean="0">
                <a:solidFill>
                  <a:srgbClr val="3F3F3F"/>
                </a:solidFill>
                <a:latin typeface="HelveticaNeueLT Std"/>
              </a:rPr>
              <a:t>Zusammenarbeit WBP und G-BA</a:t>
            </a:r>
          </a:p>
        </p:txBody>
      </p:sp>
      <p:sp>
        <p:nvSpPr>
          <p:cNvPr id="18434" name="Rectangle 3"/>
          <p:cNvSpPr>
            <a:spLocks noGrp="1"/>
          </p:cNvSpPr>
          <p:nvPr>
            <p:ph type="body" idx="1"/>
          </p:nvPr>
        </p:nvSpPr>
        <p:spPr>
          <a:xfrm>
            <a:off x="611560" y="1700808"/>
            <a:ext cx="8153400" cy="4781128"/>
          </a:xfrm>
        </p:spPr>
        <p:txBody>
          <a:bodyPr/>
          <a:lstStyle/>
          <a:p>
            <a:pPr marL="0" indent="0" eaLnBrk="1" hangingPunct="1">
              <a:buNone/>
            </a:pPr>
            <a:r>
              <a:rPr lang="de-DE" sz="2000" dirty="0" smtClean="0"/>
              <a:t>„Es </a:t>
            </a:r>
            <a:r>
              <a:rPr lang="de-DE" sz="2000" dirty="0"/>
              <a:t>besteht eine </a:t>
            </a:r>
            <a:r>
              <a:rPr lang="de-DE" sz="2000" b="1" u="sng" dirty="0"/>
              <a:t>gemeinsame Arbeitsgruppe</a:t>
            </a:r>
            <a:r>
              <a:rPr lang="de-DE" sz="2000" b="1" dirty="0"/>
              <a:t> </a:t>
            </a:r>
            <a:r>
              <a:rPr lang="de-DE" sz="2000" dirty="0"/>
              <a:t>von WBP und </a:t>
            </a:r>
            <a:r>
              <a:rPr lang="de-DE" sz="2000" dirty="0" smtClean="0"/>
              <a:t>Gemein-</a:t>
            </a:r>
            <a:r>
              <a:rPr lang="de-DE" sz="2000" dirty="0" err="1" smtClean="0"/>
              <a:t>samem</a:t>
            </a:r>
            <a:r>
              <a:rPr lang="de-DE" sz="2000" dirty="0" smtClean="0"/>
              <a:t> </a:t>
            </a:r>
            <a:r>
              <a:rPr lang="de-DE" sz="2000" dirty="0"/>
              <a:t>Bundesausschuss (G-BA), um über angemessene </a:t>
            </a:r>
            <a:r>
              <a:rPr lang="de-DE" sz="2000" b="1" u="sng" dirty="0" err="1" smtClean="0"/>
              <a:t>Anpassun</a:t>
            </a:r>
            <a:r>
              <a:rPr lang="de-DE" sz="2000" b="1" u="sng" dirty="0" smtClean="0"/>
              <a:t>-gen </a:t>
            </a:r>
            <a:r>
              <a:rPr lang="de-DE" sz="2000" b="1" u="sng" dirty="0"/>
              <a:t>der Regelungen des Bewertungsverfahrens beider Gremien</a:t>
            </a:r>
            <a:r>
              <a:rPr lang="de-DE" sz="2000" b="1" dirty="0"/>
              <a:t> </a:t>
            </a:r>
            <a:r>
              <a:rPr lang="de-DE" sz="2000" dirty="0"/>
              <a:t>zu beraten. Hierbei erkennen WBP und G-BA an, dass ihre jeweiligen </a:t>
            </a:r>
            <a:r>
              <a:rPr lang="de-DE" sz="2000" dirty="0" smtClean="0"/>
              <a:t>Vorgehensweisen </a:t>
            </a:r>
            <a:r>
              <a:rPr lang="de-DE" sz="2000" dirty="0"/>
              <a:t>zur Beurteilung von Verfahren und Methoden der Psychotherapie </a:t>
            </a:r>
            <a:r>
              <a:rPr lang="de-DE" sz="2000" b="1" u="sng" dirty="0"/>
              <a:t>unterschiedlichen Zwecken dienen</a:t>
            </a:r>
            <a:r>
              <a:rPr lang="de-DE" sz="2000" b="1" dirty="0"/>
              <a:t> </a:t>
            </a:r>
            <a:r>
              <a:rPr lang="de-DE" sz="2000" dirty="0"/>
              <a:t>und daher </a:t>
            </a:r>
            <a:r>
              <a:rPr lang="de-DE" sz="2000" dirty="0" smtClean="0"/>
              <a:t>teil-weise </a:t>
            </a:r>
            <a:r>
              <a:rPr lang="de-DE" sz="2000" b="1" u="sng" dirty="0"/>
              <a:t>unterschiedlichen Kriterien</a:t>
            </a:r>
            <a:r>
              <a:rPr lang="de-DE" sz="2000" b="1" dirty="0"/>
              <a:t> </a:t>
            </a:r>
            <a:r>
              <a:rPr lang="de-DE" sz="2000" dirty="0"/>
              <a:t>folgen müssen. Dessen </a:t>
            </a:r>
            <a:r>
              <a:rPr lang="de-DE" sz="2000" dirty="0" err="1" smtClean="0"/>
              <a:t>ungeach-tet</a:t>
            </a:r>
            <a:r>
              <a:rPr lang="de-DE" sz="2000" dirty="0" smtClean="0"/>
              <a:t> </a:t>
            </a:r>
            <a:r>
              <a:rPr lang="de-DE" sz="2000" dirty="0"/>
              <a:t>bestehen in den jeweiligen Vorgehensweisen Gemeinsamkeiten. Daher streben beide Gremien eine Zusammenarbeit an, die sich in der koordinierten Durchführung </a:t>
            </a:r>
            <a:r>
              <a:rPr lang="de-DE" sz="2000" b="1" u="sng" dirty="0"/>
              <a:t>systematischer Literaturrecherchen</a:t>
            </a:r>
            <a:r>
              <a:rPr lang="de-DE" sz="2000" b="1" dirty="0"/>
              <a:t> </a:t>
            </a:r>
            <a:r>
              <a:rPr lang="de-DE" sz="2000" dirty="0"/>
              <a:t>gemäß einem zwischen G-BA und WBP geschlossenen </a:t>
            </a:r>
            <a:r>
              <a:rPr lang="de-DE" sz="2000" dirty="0" smtClean="0"/>
              <a:t>Rahmen-vertrag </a:t>
            </a:r>
            <a:r>
              <a:rPr lang="de-DE" sz="2000" dirty="0"/>
              <a:t>sowie in der gemeinsamen Verwendung von </a:t>
            </a:r>
            <a:r>
              <a:rPr lang="de-DE" sz="2000" b="1" u="sng" dirty="0" err="1" smtClean="0"/>
              <a:t>Studienextrak-tionsbögen</a:t>
            </a:r>
            <a:r>
              <a:rPr lang="de-DE" sz="2000" dirty="0" smtClean="0"/>
              <a:t> </a:t>
            </a:r>
            <a:r>
              <a:rPr lang="de-DE" sz="2000" dirty="0"/>
              <a:t>niederschlagen </a:t>
            </a:r>
            <a:r>
              <a:rPr lang="de-DE" sz="2000" dirty="0" smtClean="0"/>
              <a:t>soll.“</a:t>
            </a:r>
            <a:br>
              <a:rPr lang="de-DE" sz="2000" dirty="0" smtClean="0"/>
            </a:br>
            <a:r>
              <a:rPr lang="de-DE" sz="2000" dirty="0" smtClean="0"/>
              <a:t/>
            </a:r>
            <a:br>
              <a:rPr lang="de-DE" sz="2000" dirty="0" smtClean="0"/>
            </a:br>
            <a:r>
              <a:rPr lang="de-DE" sz="2000" dirty="0" smtClean="0"/>
              <a:t>(</a:t>
            </a:r>
            <a:r>
              <a:rPr lang="de-DE" sz="1800" i="1" dirty="0" smtClean="0"/>
              <a:t>Homepage WBP 08.04.18)</a:t>
            </a:r>
            <a:endParaRPr lang="de-DE" sz="1800" i="1" dirty="0" smtClean="0">
              <a:latin typeface="HelveticaNeueLT Std"/>
            </a:endParaRPr>
          </a:p>
        </p:txBody>
      </p:sp>
      <p:sp>
        <p:nvSpPr>
          <p:cNvPr id="4" name="Datumsplatzhalter 3"/>
          <p:cNvSpPr>
            <a:spLocks noGrp="1"/>
          </p:cNvSpPr>
          <p:nvPr>
            <p:ph type="dt" sz="quarter" idx="10"/>
          </p:nvPr>
        </p:nvSpPr>
        <p:spPr/>
        <p:txBody>
          <a:bodyPr/>
          <a:lstStyle/>
          <a:p>
            <a:pPr>
              <a:defRPr/>
            </a:pPr>
            <a:fld id="{F91B11AF-9E02-420C-B117-EA2F366C0C25}" type="datetime1">
              <a:rPr lang="de-DE" smtClean="0"/>
              <a:t>12.04.2018</a:t>
            </a:fld>
            <a:endParaRPr lang="en-US" dirty="0"/>
          </a:p>
        </p:txBody>
      </p:sp>
      <p:sp>
        <p:nvSpPr>
          <p:cNvPr id="2" name="Foliennummernplatzhalter 1"/>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6</a:t>
            </a:fld>
            <a:endParaRPr lang="en-US" dirty="0"/>
          </a:p>
        </p:txBody>
      </p:sp>
    </p:spTree>
    <p:extLst>
      <p:ext uri="{BB962C8B-B14F-4D97-AF65-F5344CB8AC3E}">
        <p14:creationId xmlns:p14="http://schemas.microsoft.com/office/powerpoint/2010/main" val="1020712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idx="4294967295"/>
          </p:nvPr>
        </p:nvSpPr>
        <p:spPr/>
        <p:txBody>
          <a:bodyPr/>
          <a:lstStyle/>
          <a:p>
            <a:pPr eaLnBrk="1" hangingPunct="1"/>
            <a:r>
              <a:rPr lang="de-DE" sz="2800" dirty="0" smtClean="0">
                <a:latin typeface="HelveticaNeueLT Std"/>
              </a:rPr>
              <a:t>Zusammensetzung des WBP</a:t>
            </a:r>
          </a:p>
        </p:txBody>
      </p:sp>
      <p:sp>
        <p:nvSpPr>
          <p:cNvPr id="3" name="Rectangle 3"/>
          <p:cNvSpPr>
            <a:spLocks noGrp="1"/>
          </p:cNvSpPr>
          <p:nvPr>
            <p:ph type="body" idx="4294967295"/>
          </p:nvPr>
        </p:nvSpPr>
        <p:spPr/>
        <p:txBody>
          <a:bodyPr>
            <a:normAutofit fontScale="77500" lnSpcReduction="20000"/>
          </a:bodyPr>
          <a:lstStyle/>
          <a:p>
            <a:pPr marL="0" indent="0" eaLnBrk="1" fontAlgn="auto" hangingPunct="1">
              <a:spcAft>
                <a:spcPts val="0"/>
              </a:spcAft>
              <a:buNone/>
              <a:defRPr/>
            </a:pPr>
            <a:r>
              <a:rPr lang="de-DE" sz="3100" b="1" u="sng" dirty="0" smtClean="0">
                <a:solidFill>
                  <a:schemeClr val="tx1">
                    <a:lumMod val="50000"/>
                  </a:schemeClr>
                </a:solidFill>
              </a:rPr>
              <a:t>Dem </a:t>
            </a:r>
            <a:r>
              <a:rPr lang="de-DE" sz="3100" b="1" u="sng" dirty="0">
                <a:solidFill>
                  <a:schemeClr val="tx1">
                    <a:lumMod val="50000"/>
                  </a:schemeClr>
                </a:solidFill>
              </a:rPr>
              <a:t>Beirat </a:t>
            </a:r>
            <a:r>
              <a:rPr lang="de-DE" sz="3100" b="1" u="sng" dirty="0" smtClean="0">
                <a:solidFill>
                  <a:schemeClr val="tx1">
                    <a:lumMod val="50000"/>
                  </a:schemeClr>
                </a:solidFill>
              </a:rPr>
              <a:t>gehören an</a:t>
            </a:r>
            <a:r>
              <a:rPr lang="de-DE" dirty="0" smtClean="0">
                <a:solidFill>
                  <a:schemeClr val="tx1">
                    <a:lumMod val="50000"/>
                  </a:schemeClr>
                </a:solidFill>
              </a:rPr>
              <a:t>:</a:t>
            </a:r>
            <a:br>
              <a:rPr lang="de-DE" dirty="0" smtClean="0">
                <a:solidFill>
                  <a:schemeClr val="tx1">
                    <a:lumMod val="50000"/>
                  </a:schemeClr>
                </a:solidFill>
              </a:rPr>
            </a:br>
            <a:endParaRPr lang="de-DE" dirty="0" smtClean="0">
              <a:solidFill>
                <a:schemeClr val="tx1">
                  <a:lumMod val="50000"/>
                </a:schemeClr>
              </a:solidFill>
            </a:endParaRPr>
          </a:p>
          <a:p>
            <a:pPr marL="640080" lvl="1" indent="-274320" eaLnBrk="1" fontAlgn="auto" hangingPunct="1">
              <a:spcAft>
                <a:spcPts val="0"/>
              </a:spcAft>
              <a:buFont typeface="Wingdings 2"/>
              <a:buChar char=""/>
              <a:defRPr/>
            </a:pPr>
            <a:r>
              <a:rPr lang="de-DE" dirty="0" smtClean="0">
                <a:solidFill>
                  <a:schemeClr val="tx1">
                    <a:lumMod val="50000"/>
                  </a:schemeClr>
                </a:solidFill>
              </a:rPr>
              <a:t>sechs </a:t>
            </a:r>
            <a:r>
              <a:rPr lang="de-DE" dirty="0">
                <a:solidFill>
                  <a:schemeClr val="tx1">
                    <a:lumMod val="50000"/>
                  </a:schemeClr>
                </a:solidFill>
              </a:rPr>
              <a:t>Vertretern/innen der Psychologischen Psychotherapeuten und der Kinder- und Jugendlichen-Psychotherapeuten </a:t>
            </a:r>
            <a:endParaRPr lang="de-DE" dirty="0" smtClean="0">
              <a:solidFill>
                <a:schemeClr val="tx1">
                  <a:lumMod val="50000"/>
                </a:schemeClr>
              </a:solidFill>
            </a:endParaRPr>
          </a:p>
          <a:p>
            <a:pPr marL="640080" lvl="1" indent="-274320" eaLnBrk="1" fontAlgn="auto" hangingPunct="1">
              <a:spcAft>
                <a:spcPts val="0"/>
              </a:spcAft>
              <a:buFont typeface="Wingdings 2"/>
              <a:buChar char=""/>
              <a:defRPr/>
            </a:pPr>
            <a:r>
              <a:rPr lang="de-DE" dirty="0" smtClean="0">
                <a:solidFill>
                  <a:schemeClr val="tx1">
                    <a:lumMod val="50000"/>
                  </a:schemeClr>
                </a:solidFill>
              </a:rPr>
              <a:t>sechs </a:t>
            </a:r>
            <a:r>
              <a:rPr lang="de-DE" dirty="0">
                <a:solidFill>
                  <a:schemeClr val="tx1">
                    <a:lumMod val="50000"/>
                  </a:schemeClr>
                </a:solidFill>
              </a:rPr>
              <a:t>ärztlichen </a:t>
            </a:r>
            <a:r>
              <a:rPr lang="de-DE" dirty="0" smtClean="0">
                <a:solidFill>
                  <a:schemeClr val="tx1">
                    <a:lumMod val="50000"/>
                  </a:schemeClr>
                </a:solidFill>
              </a:rPr>
              <a:t>Vertreter/innen </a:t>
            </a:r>
            <a:r>
              <a:rPr lang="de-DE" dirty="0">
                <a:solidFill>
                  <a:schemeClr val="tx1">
                    <a:lumMod val="50000"/>
                  </a:schemeClr>
                </a:solidFill>
              </a:rPr>
              <a:t>aus den Bereichen "Psychiatrie und Psychotherapie", "Psychosomatische Medizin und Psychotherapie" sowie "Kinder und </a:t>
            </a:r>
            <a:r>
              <a:rPr lang="de-DE" dirty="0" err="1">
                <a:solidFill>
                  <a:schemeClr val="tx1">
                    <a:lumMod val="50000"/>
                  </a:schemeClr>
                </a:solidFill>
              </a:rPr>
              <a:t>Jugendlichenpsychiatrie</a:t>
            </a:r>
            <a:r>
              <a:rPr lang="de-DE" dirty="0">
                <a:solidFill>
                  <a:schemeClr val="tx1">
                    <a:lumMod val="50000"/>
                  </a:schemeClr>
                </a:solidFill>
              </a:rPr>
              <a:t> und -psychotherapie" </a:t>
            </a:r>
            <a:endParaRPr lang="de-DE" dirty="0" smtClean="0">
              <a:solidFill>
                <a:schemeClr val="tx1">
                  <a:lumMod val="50000"/>
                </a:schemeClr>
              </a:solidFill>
            </a:endParaRPr>
          </a:p>
          <a:p>
            <a:pPr marL="640080" lvl="1" indent="-274320" eaLnBrk="1" fontAlgn="auto" hangingPunct="1">
              <a:spcAft>
                <a:spcPts val="0"/>
              </a:spcAft>
              <a:buFont typeface="Wingdings 2"/>
              <a:buChar char=""/>
              <a:defRPr/>
            </a:pPr>
            <a:r>
              <a:rPr lang="de-DE" dirty="0">
                <a:solidFill>
                  <a:schemeClr val="tx1">
                    <a:lumMod val="50000"/>
                  </a:schemeClr>
                </a:solidFill>
              </a:rPr>
              <a:t>Min. 1 Mitglied und dessen Stellvertreter aus dem Bereich der Kinder- und </a:t>
            </a:r>
            <a:r>
              <a:rPr lang="de-DE" dirty="0" err="1">
                <a:solidFill>
                  <a:schemeClr val="tx1">
                    <a:lumMod val="50000"/>
                  </a:schemeClr>
                </a:solidFill>
              </a:rPr>
              <a:t>Jugendlichenpsychiatrie</a:t>
            </a:r>
            <a:r>
              <a:rPr lang="de-DE" dirty="0">
                <a:solidFill>
                  <a:schemeClr val="tx1">
                    <a:lumMod val="50000"/>
                  </a:schemeClr>
                </a:solidFill>
              </a:rPr>
              <a:t> und -psychotherapie und min. 1 Mitglied und dessen Stellvertreter aus dem Bereich der Kinder- und </a:t>
            </a:r>
            <a:r>
              <a:rPr lang="de-DE" dirty="0" err="1">
                <a:solidFill>
                  <a:schemeClr val="tx1">
                    <a:lumMod val="50000"/>
                  </a:schemeClr>
                </a:solidFill>
              </a:rPr>
              <a:t>Jugendlichenpsychotherapeuten</a:t>
            </a:r>
            <a:r>
              <a:rPr lang="de-DE" dirty="0">
                <a:solidFill>
                  <a:schemeClr val="tx1">
                    <a:lumMod val="50000"/>
                  </a:schemeClr>
                </a:solidFill>
              </a:rPr>
              <a:t>.</a:t>
            </a:r>
          </a:p>
          <a:p>
            <a:pPr marL="365760" lvl="1" indent="0" eaLnBrk="1" fontAlgn="auto" hangingPunct="1">
              <a:spcAft>
                <a:spcPts val="0"/>
              </a:spcAft>
              <a:buNone/>
              <a:defRPr/>
            </a:pPr>
            <a:endParaRPr lang="de-DE" dirty="0" smtClean="0">
              <a:solidFill>
                <a:schemeClr val="tx1">
                  <a:lumMod val="50000"/>
                </a:schemeClr>
              </a:solidFill>
            </a:endParaRPr>
          </a:p>
          <a:p>
            <a:pPr eaLnBrk="1" fontAlgn="auto" hangingPunct="1">
              <a:spcAft>
                <a:spcPts val="0"/>
              </a:spcAft>
              <a:defRPr/>
            </a:pPr>
            <a:r>
              <a:rPr lang="de-DE" dirty="0">
                <a:solidFill>
                  <a:schemeClr val="tx1">
                    <a:lumMod val="50000"/>
                  </a:schemeClr>
                </a:solidFill>
              </a:rPr>
              <a:t>Die zwölf Vertreter/innen und ihre persönlichen Stellvertreter/innen </a:t>
            </a:r>
            <a:r>
              <a:rPr lang="de-DE" b="1" u="sng" dirty="0">
                <a:solidFill>
                  <a:schemeClr val="tx1">
                    <a:lumMod val="50000"/>
                  </a:schemeClr>
                </a:solidFill>
              </a:rPr>
              <a:t>werden jeweils von ihren Kammern entsandt</a:t>
            </a:r>
            <a:r>
              <a:rPr lang="de-DE" dirty="0" smtClean="0">
                <a:solidFill>
                  <a:schemeClr val="tx1">
                    <a:lumMod val="50000"/>
                  </a:schemeClr>
                </a:solidFill>
              </a:rPr>
              <a:t>.</a:t>
            </a:r>
            <a:endParaRPr lang="de-DE" dirty="0">
              <a:solidFill>
                <a:schemeClr val="tx1">
                  <a:lumMod val="50000"/>
                </a:schemeClr>
              </a:solidFill>
            </a:endParaRPr>
          </a:p>
        </p:txBody>
      </p:sp>
      <p:sp>
        <p:nvSpPr>
          <p:cNvPr id="4" name="Datumsplatzhalter 3"/>
          <p:cNvSpPr txBox="1">
            <a:spLocks noGrp="1"/>
          </p:cNvSpPr>
          <p:nvPr/>
        </p:nvSpPr>
        <p:spPr>
          <a:xfrm>
            <a:off x="6124575" y="6492875"/>
            <a:ext cx="2227263" cy="365125"/>
          </a:xfrm>
          <a:prstGeom prst="rect">
            <a:avLst/>
          </a:prstGeom>
          <a:solidFill>
            <a:schemeClr val="tx2">
              <a:lumMod val="65000"/>
            </a:schemeClr>
          </a:solidFill>
        </p:spPr>
        <p:txBody>
          <a:bodyPr anchor="ctr"/>
          <a:lstStyle/>
          <a:p>
            <a:pPr fontAlgn="auto">
              <a:spcBef>
                <a:spcPts val="0"/>
              </a:spcBef>
              <a:spcAft>
                <a:spcPts val="0"/>
              </a:spcAft>
              <a:defRPr/>
            </a:pPr>
            <a:fld id="{B25F4568-6371-42D9-9A42-8A4B44990395}" type="datetime1">
              <a:rPr lang="de-DE" sz="1400">
                <a:solidFill>
                  <a:schemeClr val="tx2"/>
                </a:solidFill>
                <a:latin typeface="HelveticaNeueLT Std" pitchFamily="34" charset="0"/>
                <a:cs typeface="+mn-cs"/>
              </a:rPr>
              <a:pPr fontAlgn="auto">
                <a:spcBef>
                  <a:spcPts val="0"/>
                </a:spcBef>
                <a:spcAft>
                  <a:spcPts val="0"/>
                </a:spcAft>
                <a:defRPr/>
              </a:pPr>
              <a:t>12.04.2018</a:t>
            </a:fld>
            <a:endParaRPr lang="en-US" sz="1400" dirty="0">
              <a:solidFill>
                <a:schemeClr val="tx2"/>
              </a:solidFill>
              <a:latin typeface="HelveticaNeueLT Std" pitchFamily="34" charset="0"/>
              <a:cs typeface="+mn-cs"/>
            </a:endParaRPr>
          </a:p>
        </p:txBody>
      </p:sp>
      <p:sp>
        <p:nvSpPr>
          <p:cNvPr id="2" name="Datumsplatzhalter 1"/>
          <p:cNvSpPr>
            <a:spLocks noGrp="1"/>
          </p:cNvSpPr>
          <p:nvPr>
            <p:ph type="dt" sz="half" idx="10"/>
          </p:nvPr>
        </p:nvSpPr>
        <p:spPr/>
        <p:txBody>
          <a:bodyPr/>
          <a:lstStyle/>
          <a:p>
            <a:pPr>
              <a:defRPr/>
            </a:pPr>
            <a:fld id="{1692D5A2-5984-4F70-8E30-BA0FCD2058BC}" type="datetime1">
              <a:rPr lang="de-DE" smtClean="0"/>
              <a:t>12.04.2018</a:t>
            </a:fld>
            <a:endParaRPr lang="en-US" dirty="0"/>
          </a:p>
        </p:txBody>
      </p:sp>
      <p:sp>
        <p:nvSpPr>
          <p:cNvPr id="5" name="Foliennummernplatzhalter 4"/>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idx="4294967295"/>
          </p:nvPr>
        </p:nvSpPr>
        <p:spPr/>
        <p:txBody>
          <a:bodyPr/>
          <a:lstStyle/>
          <a:p>
            <a:pPr eaLnBrk="1" hangingPunct="1"/>
            <a:r>
              <a:rPr lang="de-DE" sz="2800" dirty="0" smtClean="0">
                <a:latin typeface="HelveticaNeueLT Std"/>
              </a:rPr>
              <a:t>Zusammensetzung des WBP</a:t>
            </a:r>
          </a:p>
        </p:txBody>
      </p:sp>
      <p:sp>
        <p:nvSpPr>
          <p:cNvPr id="3" name="Rectangle 3"/>
          <p:cNvSpPr>
            <a:spLocks noGrp="1"/>
          </p:cNvSpPr>
          <p:nvPr>
            <p:ph type="body" idx="4294967295"/>
          </p:nvPr>
        </p:nvSpPr>
        <p:spPr>
          <a:xfrm>
            <a:off x="612775" y="1600200"/>
            <a:ext cx="8153400" cy="4892675"/>
          </a:xfrm>
        </p:spPr>
        <p:txBody>
          <a:bodyPr>
            <a:noAutofit/>
          </a:bodyPr>
          <a:lstStyle/>
          <a:p>
            <a:endParaRPr lang="de-DE" sz="2200" dirty="0" smtClean="0">
              <a:solidFill>
                <a:schemeClr val="tx1">
                  <a:lumMod val="50000"/>
                </a:schemeClr>
              </a:solidFill>
            </a:endParaRPr>
          </a:p>
          <a:p>
            <a:pPr eaLnBrk="1" fontAlgn="auto" hangingPunct="1">
              <a:spcAft>
                <a:spcPts val="0"/>
              </a:spcAft>
              <a:defRPr/>
            </a:pPr>
            <a:r>
              <a:rPr lang="de-DE" sz="2200" dirty="0">
                <a:solidFill>
                  <a:schemeClr val="tx1">
                    <a:lumMod val="50000"/>
                  </a:schemeClr>
                </a:solidFill>
              </a:rPr>
              <a:t>„Die Vertragsparteien achten darauf, dass die </a:t>
            </a:r>
            <a:r>
              <a:rPr lang="de-DE" sz="2200" dirty="0" smtClean="0">
                <a:solidFill>
                  <a:schemeClr val="tx1">
                    <a:lumMod val="50000"/>
                  </a:schemeClr>
                </a:solidFill>
              </a:rPr>
              <a:t>Beirats-mitglieder </a:t>
            </a:r>
            <a:r>
              <a:rPr lang="de-DE" sz="2200" dirty="0">
                <a:solidFill>
                  <a:schemeClr val="tx1">
                    <a:lumMod val="50000"/>
                  </a:schemeClr>
                </a:solidFill>
              </a:rPr>
              <a:t>und ihre Stellvertreter im Bereich der </a:t>
            </a:r>
            <a:r>
              <a:rPr lang="de-DE" sz="2200" b="1" u="sng" dirty="0" smtClean="0">
                <a:solidFill>
                  <a:schemeClr val="tx1">
                    <a:lumMod val="50000"/>
                  </a:schemeClr>
                </a:solidFill>
              </a:rPr>
              <a:t>Psycho-</a:t>
            </a:r>
            <a:r>
              <a:rPr lang="de-DE" sz="2200" b="1" u="sng" dirty="0" err="1" smtClean="0">
                <a:solidFill>
                  <a:schemeClr val="tx1">
                    <a:lumMod val="50000"/>
                  </a:schemeClr>
                </a:solidFill>
              </a:rPr>
              <a:t>therapieforschung</a:t>
            </a:r>
            <a:r>
              <a:rPr lang="de-DE" sz="2200" dirty="0" smtClean="0">
                <a:solidFill>
                  <a:schemeClr val="tx1">
                    <a:lumMod val="50000"/>
                  </a:schemeClr>
                </a:solidFill>
              </a:rPr>
              <a:t> </a:t>
            </a:r>
            <a:r>
              <a:rPr lang="de-DE" sz="2200" dirty="0">
                <a:solidFill>
                  <a:schemeClr val="tx1">
                    <a:lumMod val="50000"/>
                  </a:schemeClr>
                </a:solidFill>
              </a:rPr>
              <a:t>wissenschaftlich ausgewiesene Persönlichkeiten sind und </a:t>
            </a:r>
            <a:r>
              <a:rPr lang="de-DE" sz="2200" b="1" dirty="0">
                <a:solidFill>
                  <a:schemeClr val="tx1">
                    <a:lumMod val="50000"/>
                  </a:schemeClr>
                </a:solidFill>
              </a:rPr>
              <a:t>praktische Erfahrung </a:t>
            </a:r>
            <a:r>
              <a:rPr lang="de-DE" sz="2200" dirty="0">
                <a:solidFill>
                  <a:schemeClr val="tx1">
                    <a:lumMod val="50000"/>
                  </a:schemeClr>
                </a:solidFill>
              </a:rPr>
              <a:t>in psychotherapeutischer Krankenbehandlung besitzen.“</a:t>
            </a:r>
            <a:br>
              <a:rPr lang="de-DE" sz="2200" dirty="0">
                <a:solidFill>
                  <a:schemeClr val="tx1">
                    <a:lumMod val="50000"/>
                  </a:schemeClr>
                </a:solidFill>
              </a:rPr>
            </a:br>
            <a:r>
              <a:rPr lang="de-DE" sz="1800" dirty="0" smtClean="0">
                <a:solidFill>
                  <a:schemeClr val="tx1">
                    <a:lumMod val="50000"/>
                  </a:schemeClr>
                </a:solidFill>
              </a:rPr>
              <a:t>(</a:t>
            </a:r>
            <a:r>
              <a:rPr lang="de-DE" sz="1800" i="1" dirty="0"/>
              <a:t>Vereinbarung zwischen der BÄK und der BPtK</a:t>
            </a:r>
            <a:r>
              <a:rPr lang="de-DE" sz="1800" i="1" dirty="0" smtClean="0"/>
              <a:t>)</a:t>
            </a:r>
            <a:endParaRPr lang="de-DE" sz="1800" dirty="0" smtClean="0">
              <a:solidFill>
                <a:srgbClr val="7F7F7F">
                  <a:lumMod val="50000"/>
                </a:srgbClr>
              </a:solidFill>
            </a:endParaRPr>
          </a:p>
          <a:p>
            <a:pPr lvl="0" eaLnBrk="1" fontAlgn="auto" hangingPunct="1">
              <a:spcAft>
                <a:spcPts val="0"/>
              </a:spcAft>
              <a:defRPr/>
            </a:pPr>
            <a:r>
              <a:rPr lang="de-DE" sz="2200" dirty="0" smtClean="0">
                <a:solidFill>
                  <a:srgbClr val="7F7F7F">
                    <a:lumMod val="50000"/>
                  </a:srgbClr>
                </a:solidFill>
              </a:rPr>
              <a:t>Die </a:t>
            </a:r>
            <a:r>
              <a:rPr lang="de-DE" sz="2200" dirty="0">
                <a:solidFill>
                  <a:srgbClr val="7F7F7F">
                    <a:lumMod val="50000"/>
                  </a:srgbClr>
                </a:solidFill>
              </a:rPr>
              <a:t>Geschäftsführung wird </a:t>
            </a:r>
            <a:r>
              <a:rPr lang="de-DE" sz="2200" b="1" u="sng" dirty="0">
                <a:solidFill>
                  <a:srgbClr val="7F7F7F">
                    <a:lumMod val="50000"/>
                  </a:srgbClr>
                </a:solidFill>
              </a:rPr>
              <a:t>abwechselnd</a:t>
            </a:r>
            <a:r>
              <a:rPr lang="de-DE" sz="2200" dirty="0">
                <a:solidFill>
                  <a:srgbClr val="7F7F7F">
                    <a:lumMod val="50000"/>
                  </a:srgbClr>
                </a:solidFill>
              </a:rPr>
              <a:t> jeweils für eine Amtsperiode bei der Bundesärztekammer und der Bundespsychotherapeutenkammer angesiedelt.</a:t>
            </a:r>
          </a:p>
          <a:p>
            <a:pPr lvl="0" eaLnBrk="1" fontAlgn="auto" hangingPunct="1">
              <a:spcAft>
                <a:spcPts val="0"/>
              </a:spcAft>
              <a:defRPr/>
            </a:pPr>
            <a:r>
              <a:rPr lang="de-DE" sz="2200" dirty="0">
                <a:solidFill>
                  <a:srgbClr val="7F7F7F">
                    <a:lumMod val="50000"/>
                  </a:srgbClr>
                </a:solidFill>
              </a:rPr>
              <a:t>Eine Amtsperiode des Wissenschaftlichen Beirats Psychotherapie dauert 5 Jahre, die aktuelle 4. Amtsperiode läuft noch bis </a:t>
            </a:r>
            <a:r>
              <a:rPr lang="de-DE" sz="2200" b="1" u="sng" dirty="0">
                <a:solidFill>
                  <a:srgbClr val="7F7F7F">
                    <a:lumMod val="50000"/>
                  </a:srgbClr>
                </a:solidFill>
              </a:rPr>
              <a:t>Ende 2018</a:t>
            </a:r>
            <a:r>
              <a:rPr lang="de-DE" sz="2200" dirty="0">
                <a:solidFill>
                  <a:srgbClr val="7F7F7F">
                    <a:lumMod val="50000"/>
                  </a:srgbClr>
                </a:solidFill>
              </a:rPr>
              <a:t>. </a:t>
            </a:r>
            <a:endParaRPr lang="de-DE" sz="2200" dirty="0">
              <a:solidFill>
                <a:schemeClr val="tx1">
                  <a:lumMod val="50000"/>
                </a:schemeClr>
              </a:solidFill>
            </a:endParaRPr>
          </a:p>
        </p:txBody>
      </p:sp>
      <p:sp>
        <p:nvSpPr>
          <p:cNvPr id="4" name="Datumsplatzhalter 3"/>
          <p:cNvSpPr txBox="1">
            <a:spLocks noGrp="1"/>
          </p:cNvSpPr>
          <p:nvPr/>
        </p:nvSpPr>
        <p:spPr>
          <a:xfrm>
            <a:off x="6124575" y="6492875"/>
            <a:ext cx="2227263" cy="365125"/>
          </a:xfrm>
          <a:prstGeom prst="rect">
            <a:avLst/>
          </a:prstGeom>
          <a:solidFill>
            <a:schemeClr val="tx2">
              <a:lumMod val="65000"/>
            </a:schemeClr>
          </a:solidFill>
        </p:spPr>
        <p:txBody>
          <a:bodyPr anchor="ctr"/>
          <a:lstStyle/>
          <a:p>
            <a:pPr fontAlgn="auto">
              <a:spcBef>
                <a:spcPts val="0"/>
              </a:spcBef>
              <a:spcAft>
                <a:spcPts val="0"/>
              </a:spcAft>
              <a:defRPr/>
            </a:pPr>
            <a:fld id="{B25F4568-6371-42D9-9A42-8A4B44990395}" type="datetime1">
              <a:rPr lang="de-DE" sz="1400">
                <a:solidFill>
                  <a:schemeClr val="tx2"/>
                </a:solidFill>
                <a:latin typeface="HelveticaNeueLT Std" pitchFamily="34" charset="0"/>
                <a:cs typeface="+mn-cs"/>
              </a:rPr>
              <a:pPr fontAlgn="auto">
                <a:spcBef>
                  <a:spcPts val="0"/>
                </a:spcBef>
                <a:spcAft>
                  <a:spcPts val="0"/>
                </a:spcAft>
                <a:defRPr/>
              </a:pPr>
              <a:t>12.04.2018</a:t>
            </a:fld>
            <a:endParaRPr lang="en-US" sz="1400" dirty="0">
              <a:solidFill>
                <a:schemeClr val="tx2"/>
              </a:solidFill>
              <a:latin typeface="HelveticaNeueLT Std" pitchFamily="34" charset="0"/>
              <a:cs typeface="+mn-cs"/>
            </a:endParaRPr>
          </a:p>
        </p:txBody>
      </p:sp>
      <p:sp>
        <p:nvSpPr>
          <p:cNvPr id="2" name="Datumsplatzhalter 1"/>
          <p:cNvSpPr>
            <a:spLocks noGrp="1"/>
          </p:cNvSpPr>
          <p:nvPr>
            <p:ph type="dt" sz="half" idx="10"/>
          </p:nvPr>
        </p:nvSpPr>
        <p:spPr/>
        <p:txBody>
          <a:bodyPr/>
          <a:lstStyle/>
          <a:p>
            <a:pPr>
              <a:defRPr/>
            </a:pPr>
            <a:fld id="{5DEC7312-E3F8-4F7B-BB90-7746DC01EC17}" type="datetime1">
              <a:rPr lang="de-DE" smtClean="0"/>
              <a:t>12.04.2018</a:t>
            </a:fld>
            <a:endParaRPr lang="en-US" dirty="0"/>
          </a:p>
        </p:txBody>
      </p:sp>
      <p:sp>
        <p:nvSpPr>
          <p:cNvPr id="5" name="Foliennummernplatzhalter 4"/>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8</a:t>
            </a:fld>
            <a:endParaRPr lang="en-US" dirty="0"/>
          </a:p>
        </p:txBody>
      </p:sp>
    </p:spTree>
    <p:extLst>
      <p:ext uri="{BB962C8B-B14F-4D97-AF65-F5344CB8AC3E}">
        <p14:creationId xmlns:p14="http://schemas.microsoft.com/office/powerpoint/2010/main" val="3182407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idx="4294967295"/>
          </p:nvPr>
        </p:nvSpPr>
        <p:spPr>
          <a:xfrm>
            <a:off x="539750" y="188913"/>
            <a:ext cx="8153400" cy="990600"/>
          </a:xfrm>
        </p:spPr>
        <p:txBody>
          <a:bodyPr/>
          <a:lstStyle/>
          <a:p>
            <a:pPr eaLnBrk="1" hangingPunct="1"/>
            <a:r>
              <a:rPr lang="de-DE" smtClean="0">
                <a:latin typeface="HelveticaNeueLT Std"/>
              </a:rPr>
              <a:t>Von der BPtK entsandte Mitglieder</a:t>
            </a:r>
          </a:p>
        </p:txBody>
      </p:sp>
      <p:sp>
        <p:nvSpPr>
          <p:cNvPr id="3" name="Rectangle 3"/>
          <p:cNvSpPr>
            <a:spLocks noGrp="1"/>
          </p:cNvSpPr>
          <p:nvPr>
            <p:ph type="body" idx="4294967295"/>
          </p:nvPr>
        </p:nvSpPr>
        <p:spPr/>
        <p:txBody>
          <a:bodyPr>
            <a:normAutofit fontScale="85000" lnSpcReduction="20000"/>
          </a:bodyPr>
          <a:lstStyle/>
          <a:p>
            <a:pPr eaLnBrk="1" fontAlgn="auto" hangingPunct="1">
              <a:spcAft>
                <a:spcPts val="0"/>
              </a:spcAft>
              <a:defRPr/>
            </a:pPr>
            <a:r>
              <a:rPr lang="de-DE" dirty="0" smtClean="0">
                <a:solidFill>
                  <a:schemeClr val="tx1">
                    <a:lumMod val="50000"/>
                  </a:schemeClr>
                </a:solidFill>
              </a:rPr>
              <a:t>Von der BPtK in den Beirat entsandt wurden:</a:t>
            </a:r>
            <a:br>
              <a:rPr lang="de-DE" dirty="0" smtClean="0">
                <a:solidFill>
                  <a:schemeClr val="tx1">
                    <a:lumMod val="50000"/>
                  </a:schemeClr>
                </a:solidFill>
              </a:rPr>
            </a:br>
            <a:endParaRPr lang="de-DE" sz="1900" dirty="0" smtClean="0">
              <a:solidFill>
                <a:schemeClr val="tx1">
                  <a:lumMod val="50000"/>
                </a:schemeClr>
              </a:solidFill>
            </a:endParaRPr>
          </a:p>
          <a:p>
            <a:pPr marL="640080" lvl="1" indent="-274320" eaLnBrk="1" fontAlgn="auto" hangingPunct="1">
              <a:spcAft>
                <a:spcPts val="0"/>
              </a:spcAft>
              <a:buFont typeface="Wingdings 2"/>
              <a:buChar char=""/>
              <a:defRPr/>
            </a:pPr>
            <a:r>
              <a:rPr lang="de-DE" b="1" u="sng" dirty="0" smtClean="0">
                <a:solidFill>
                  <a:schemeClr val="tx1">
                    <a:lumMod val="50000"/>
                  </a:schemeClr>
                </a:solidFill>
              </a:rPr>
              <a:t>Prof. Dr. phil. Günter Esser</a:t>
            </a:r>
            <a:r>
              <a:rPr lang="de-DE" dirty="0" smtClean="0">
                <a:solidFill>
                  <a:schemeClr val="tx1">
                    <a:lumMod val="50000"/>
                  </a:schemeClr>
                </a:solidFill>
              </a:rPr>
              <a:t>, </a:t>
            </a:r>
            <a:r>
              <a:rPr lang="de-DE" dirty="0">
                <a:solidFill>
                  <a:schemeClr val="tx1">
                    <a:lumMod val="50000"/>
                  </a:schemeClr>
                </a:solidFill>
              </a:rPr>
              <a:t>Klinisches Institut für </a:t>
            </a:r>
            <a:r>
              <a:rPr lang="de-DE" dirty="0" smtClean="0">
                <a:solidFill>
                  <a:schemeClr val="tx1">
                    <a:lumMod val="50000"/>
                  </a:schemeClr>
                </a:solidFill>
              </a:rPr>
              <a:t>Psychologie Universität Potsdam</a:t>
            </a:r>
            <a:endParaRPr lang="de-DE" dirty="0">
              <a:solidFill>
                <a:schemeClr val="tx1">
                  <a:lumMod val="50000"/>
                </a:schemeClr>
              </a:solidFill>
            </a:endParaRPr>
          </a:p>
          <a:p>
            <a:pPr marL="640080" lvl="1" indent="-274320" eaLnBrk="1" fontAlgn="auto" hangingPunct="1">
              <a:spcAft>
                <a:spcPts val="0"/>
              </a:spcAft>
              <a:buFont typeface="Wingdings 2"/>
              <a:buChar char=""/>
              <a:defRPr/>
            </a:pPr>
            <a:r>
              <a:rPr lang="de-DE" b="1" u="sng" dirty="0" smtClean="0">
                <a:solidFill>
                  <a:schemeClr val="tx1">
                    <a:lumMod val="50000"/>
                  </a:schemeClr>
                </a:solidFill>
              </a:rPr>
              <a:t>Prof</a:t>
            </a:r>
            <a:r>
              <a:rPr lang="de-DE" b="1" u="sng" dirty="0">
                <a:solidFill>
                  <a:schemeClr val="tx1">
                    <a:lumMod val="50000"/>
                  </a:schemeClr>
                </a:solidFill>
              </a:rPr>
              <a:t>. Dr. Thomas </a:t>
            </a:r>
            <a:r>
              <a:rPr lang="de-DE" b="1" u="sng" dirty="0" err="1" smtClean="0">
                <a:solidFill>
                  <a:schemeClr val="tx1">
                    <a:lumMod val="50000"/>
                  </a:schemeClr>
                </a:solidFill>
              </a:rPr>
              <a:t>Fydrich</a:t>
            </a:r>
            <a:r>
              <a:rPr lang="de-DE" b="1" dirty="0" smtClean="0">
                <a:solidFill>
                  <a:schemeClr val="tx1">
                    <a:lumMod val="50000"/>
                  </a:schemeClr>
                </a:solidFill>
              </a:rPr>
              <a:t>, </a:t>
            </a:r>
            <a:r>
              <a:rPr lang="de-DE" dirty="0" smtClean="0">
                <a:solidFill>
                  <a:schemeClr val="tx1">
                    <a:lumMod val="50000"/>
                  </a:schemeClr>
                </a:solidFill>
              </a:rPr>
              <a:t>Abt</a:t>
            </a:r>
            <a:r>
              <a:rPr lang="de-DE" dirty="0">
                <a:solidFill>
                  <a:schemeClr val="tx1">
                    <a:lumMod val="50000"/>
                  </a:schemeClr>
                </a:solidFill>
              </a:rPr>
              <a:t>. Psychotherapie und </a:t>
            </a:r>
            <a:r>
              <a:rPr lang="de-DE" dirty="0" err="1" smtClean="0">
                <a:solidFill>
                  <a:schemeClr val="tx1">
                    <a:lumMod val="50000"/>
                  </a:schemeClr>
                </a:solidFill>
              </a:rPr>
              <a:t>Somatopsychologie</a:t>
            </a:r>
            <a:r>
              <a:rPr lang="de-DE" dirty="0" smtClean="0">
                <a:solidFill>
                  <a:schemeClr val="tx1">
                    <a:lumMod val="50000"/>
                  </a:schemeClr>
                </a:solidFill>
              </a:rPr>
              <a:t>, Institut </a:t>
            </a:r>
            <a:r>
              <a:rPr lang="de-DE" dirty="0">
                <a:solidFill>
                  <a:schemeClr val="tx1">
                    <a:lumMod val="50000"/>
                  </a:schemeClr>
                </a:solidFill>
              </a:rPr>
              <a:t>für </a:t>
            </a:r>
            <a:r>
              <a:rPr lang="de-DE" dirty="0" smtClean="0">
                <a:solidFill>
                  <a:schemeClr val="tx1">
                    <a:lumMod val="50000"/>
                  </a:schemeClr>
                </a:solidFill>
              </a:rPr>
              <a:t>Psychologie, Humboldt-Universität </a:t>
            </a:r>
            <a:r>
              <a:rPr lang="de-DE" dirty="0">
                <a:solidFill>
                  <a:schemeClr val="tx1">
                    <a:lumMod val="50000"/>
                  </a:schemeClr>
                </a:solidFill>
              </a:rPr>
              <a:t>zu </a:t>
            </a:r>
            <a:r>
              <a:rPr lang="de-DE" dirty="0" smtClean="0">
                <a:solidFill>
                  <a:schemeClr val="tx1">
                    <a:lumMod val="50000"/>
                  </a:schemeClr>
                </a:solidFill>
              </a:rPr>
              <a:t>Berlin</a:t>
            </a:r>
          </a:p>
          <a:p>
            <a:pPr marL="640080" lvl="1" indent="-274320" eaLnBrk="1" fontAlgn="auto" hangingPunct="1">
              <a:spcAft>
                <a:spcPts val="0"/>
              </a:spcAft>
              <a:buFont typeface="Wingdings 2"/>
              <a:buChar char=""/>
              <a:defRPr/>
            </a:pPr>
            <a:r>
              <a:rPr lang="de-DE" b="1" u="sng" dirty="0">
                <a:solidFill>
                  <a:schemeClr val="tx1">
                    <a:lumMod val="50000"/>
                  </a:schemeClr>
                </a:solidFill>
              </a:rPr>
              <a:t>Prof. Dr. Dipl.-Psych. Siegfried </a:t>
            </a:r>
            <a:r>
              <a:rPr lang="de-DE" b="1" u="sng" dirty="0" err="1" smtClean="0">
                <a:solidFill>
                  <a:schemeClr val="tx1">
                    <a:lumMod val="50000"/>
                  </a:schemeClr>
                </a:solidFill>
              </a:rPr>
              <a:t>Gauggel</a:t>
            </a:r>
            <a:r>
              <a:rPr lang="de-DE" b="1" dirty="0" smtClean="0">
                <a:solidFill>
                  <a:schemeClr val="tx1">
                    <a:lumMod val="50000"/>
                  </a:schemeClr>
                </a:solidFill>
              </a:rPr>
              <a:t>, </a:t>
            </a:r>
            <a:r>
              <a:rPr lang="de-DE" dirty="0" smtClean="0">
                <a:solidFill>
                  <a:schemeClr val="tx1">
                    <a:lumMod val="50000"/>
                  </a:schemeClr>
                </a:solidFill>
              </a:rPr>
              <a:t>Institut </a:t>
            </a:r>
            <a:r>
              <a:rPr lang="de-DE" dirty="0">
                <a:solidFill>
                  <a:schemeClr val="tx1">
                    <a:lumMod val="50000"/>
                  </a:schemeClr>
                </a:solidFill>
              </a:rPr>
              <a:t>für Medizinische Psychologie und Medizinische </a:t>
            </a:r>
            <a:r>
              <a:rPr lang="de-DE" dirty="0" smtClean="0">
                <a:solidFill>
                  <a:schemeClr val="tx1">
                    <a:lumMod val="50000"/>
                  </a:schemeClr>
                </a:solidFill>
              </a:rPr>
              <a:t>Soziologie, RWTH Aachen</a:t>
            </a:r>
          </a:p>
          <a:p>
            <a:pPr marL="640080" lvl="1" indent="-274320" eaLnBrk="1" fontAlgn="auto" hangingPunct="1">
              <a:spcAft>
                <a:spcPts val="0"/>
              </a:spcAft>
              <a:buFont typeface="Wingdings 2"/>
              <a:buChar char=""/>
              <a:defRPr/>
            </a:pPr>
            <a:r>
              <a:rPr lang="de-DE" b="1" u="sng" dirty="0" smtClean="0">
                <a:solidFill>
                  <a:schemeClr val="tx1">
                    <a:lumMod val="50000"/>
                  </a:schemeClr>
                </a:solidFill>
              </a:rPr>
              <a:t>Prof</a:t>
            </a:r>
            <a:r>
              <a:rPr lang="de-DE" b="1" u="sng" dirty="0">
                <a:solidFill>
                  <a:schemeClr val="tx1">
                    <a:lumMod val="50000"/>
                  </a:schemeClr>
                </a:solidFill>
              </a:rPr>
              <a:t>. Dr. Dipl.-Psych. Nina </a:t>
            </a:r>
            <a:r>
              <a:rPr lang="de-DE" b="1" u="sng" dirty="0" smtClean="0">
                <a:solidFill>
                  <a:schemeClr val="tx1">
                    <a:lumMod val="50000"/>
                  </a:schemeClr>
                </a:solidFill>
              </a:rPr>
              <a:t>Heinrichs</a:t>
            </a:r>
            <a:r>
              <a:rPr lang="de-DE" b="1" dirty="0" smtClean="0">
                <a:solidFill>
                  <a:schemeClr val="tx1">
                    <a:lumMod val="50000"/>
                  </a:schemeClr>
                </a:solidFill>
              </a:rPr>
              <a:t>, </a:t>
            </a:r>
            <a:r>
              <a:rPr lang="de-DE" dirty="0" smtClean="0">
                <a:solidFill>
                  <a:schemeClr val="tx1">
                    <a:lumMod val="50000"/>
                  </a:schemeClr>
                </a:solidFill>
              </a:rPr>
              <a:t>Technische </a:t>
            </a:r>
            <a:r>
              <a:rPr lang="de-DE" dirty="0">
                <a:solidFill>
                  <a:schemeClr val="tx1">
                    <a:lumMod val="50000"/>
                  </a:schemeClr>
                </a:solidFill>
              </a:rPr>
              <a:t>Universität </a:t>
            </a:r>
            <a:r>
              <a:rPr lang="de-DE" dirty="0" smtClean="0">
                <a:solidFill>
                  <a:schemeClr val="tx1">
                    <a:lumMod val="50000"/>
                  </a:schemeClr>
                </a:solidFill>
              </a:rPr>
              <a:t>Braunschweig, Institut </a:t>
            </a:r>
            <a:r>
              <a:rPr lang="de-DE" dirty="0">
                <a:solidFill>
                  <a:schemeClr val="tx1">
                    <a:lumMod val="50000"/>
                  </a:schemeClr>
                </a:solidFill>
              </a:rPr>
              <a:t>für </a:t>
            </a:r>
            <a:r>
              <a:rPr lang="de-DE" dirty="0" smtClean="0">
                <a:solidFill>
                  <a:schemeClr val="tx1">
                    <a:lumMod val="50000"/>
                  </a:schemeClr>
                </a:solidFill>
              </a:rPr>
              <a:t>Psychologie</a:t>
            </a:r>
          </a:p>
          <a:p>
            <a:pPr marL="640080" lvl="1" indent="-274320" eaLnBrk="1" fontAlgn="auto" hangingPunct="1">
              <a:spcAft>
                <a:spcPts val="0"/>
              </a:spcAft>
              <a:buFont typeface="Wingdings 2"/>
              <a:buChar char=""/>
              <a:defRPr/>
            </a:pPr>
            <a:r>
              <a:rPr lang="de-DE" b="1" u="sng" dirty="0">
                <a:solidFill>
                  <a:schemeClr val="tx1">
                    <a:lumMod val="50000"/>
                  </a:schemeClr>
                </a:solidFill>
              </a:rPr>
              <a:t>Prof. Dr. Falk Dipl.-Psych. </a:t>
            </a:r>
            <a:r>
              <a:rPr lang="de-DE" b="1" u="sng" dirty="0" smtClean="0">
                <a:solidFill>
                  <a:schemeClr val="tx1">
                    <a:lumMod val="50000"/>
                  </a:schemeClr>
                </a:solidFill>
              </a:rPr>
              <a:t>Leichsenring</a:t>
            </a:r>
            <a:r>
              <a:rPr lang="de-DE" b="1" dirty="0" smtClean="0">
                <a:solidFill>
                  <a:schemeClr val="tx1">
                    <a:lumMod val="50000"/>
                  </a:schemeClr>
                </a:solidFill>
              </a:rPr>
              <a:t>, </a:t>
            </a:r>
            <a:r>
              <a:rPr lang="de-DE" dirty="0" smtClean="0">
                <a:solidFill>
                  <a:schemeClr val="tx1">
                    <a:lumMod val="50000"/>
                  </a:schemeClr>
                </a:solidFill>
              </a:rPr>
              <a:t>Klinik </a:t>
            </a:r>
            <a:r>
              <a:rPr lang="de-DE" dirty="0">
                <a:solidFill>
                  <a:schemeClr val="tx1">
                    <a:lumMod val="50000"/>
                  </a:schemeClr>
                </a:solidFill>
              </a:rPr>
              <a:t>für Psychosomatik und </a:t>
            </a:r>
            <a:r>
              <a:rPr lang="de-DE" dirty="0" smtClean="0">
                <a:solidFill>
                  <a:schemeClr val="tx1">
                    <a:lumMod val="50000"/>
                  </a:schemeClr>
                </a:solidFill>
              </a:rPr>
              <a:t>Psychotherapie, Universität Gießen</a:t>
            </a:r>
          </a:p>
          <a:p>
            <a:pPr marL="640080" lvl="1" indent="-274320" eaLnBrk="1" fontAlgn="auto" hangingPunct="1">
              <a:spcAft>
                <a:spcPts val="0"/>
              </a:spcAft>
              <a:buFont typeface="Wingdings 2"/>
              <a:buChar char=""/>
              <a:defRPr/>
            </a:pPr>
            <a:r>
              <a:rPr lang="de-DE" b="1" u="sng" dirty="0">
                <a:solidFill>
                  <a:schemeClr val="tx1">
                    <a:lumMod val="50000"/>
                  </a:schemeClr>
                </a:solidFill>
              </a:rPr>
              <a:t>Prof. Dr. habil. Bernhard </a:t>
            </a:r>
            <a:r>
              <a:rPr lang="de-DE" b="1" u="sng" dirty="0" smtClean="0">
                <a:solidFill>
                  <a:schemeClr val="tx1">
                    <a:lumMod val="50000"/>
                  </a:schemeClr>
                </a:solidFill>
              </a:rPr>
              <a:t>Strauß</a:t>
            </a:r>
            <a:r>
              <a:rPr lang="de-DE" b="1" dirty="0" smtClean="0">
                <a:solidFill>
                  <a:schemeClr val="tx1">
                    <a:lumMod val="50000"/>
                  </a:schemeClr>
                </a:solidFill>
              </a:rPr>
              <a:t>, </a:t>
            </a:r>
            <a:r>
              <a:rPr lang="de-DE" dirty="0" smtClean="0">
                <a:solidFill>
                  <a:schemeClr val="tx1">
                    <a:lumMod val="50000"/>
                  </a:schemeClr>
                </a:solidFill>
              </a:rPr>
              <a:t>Institut </a:t>
            </a:r>
            <a:r>
              <a:rPr lang="de-DE" dirty="0">
                <a:solidFill>
                  <a:schemeClr val="tx1">
                    <a:lumMod val="50000"/>
                  </a:schemeClr>
                </a:solidFill>
              </a:rPr>
              <a:t>für Psychosoziale Medizin und Psychotherapie, Universitätsklinikum Jena</a:t>
            </a:r>
          </a:p>
          <a:p>
            <a:pPr marL="640080" lvl="1" indent="-274320" eaLnBrk="1" fontAlgn="auto" hangingPunct="1">
              <a:spcAft>
                <a:spcPts val="0"/>
              </a:spcAft>
              <a:buFont typeface="Wingdings 2"/>
              <a:buChar char=""/>
              <a:defRPr/>
            </a:pPr>
            <a:endParaRPr lang="de-DE" dirty="0">
              <a:solidFill>
                <a:schemeClr val="tx1">
                  <a:lumMod val="50000"/>
                </a:schemeClr>
              </a:solidFill>
            </a:endParaRPr>
          </a:p>
          <a:p>
            <a:pPr marL="640080" lvl="1" indent="-274320" eaLnBrk="1" fontAlgn="auto" hangingPunct="1">
              <a:spcAft>
                <a:spcPts val="0"/>
              </a:spcAft>
              <a:buFont typeface="Wingdings 2"/>
              <a:buChar char=""/>
              <a:defRPr/>
            </a:pPr>
            <a:endParaRPr lang="de-DE" dirty="0">
              <a:solidFill>
                <a:schemeClr val="tx1">
                  <a:lumMod val="50000"/>
                </a:schemeClr>
              </a:solidFill>
            </a:endParaRPr>
          </a:p>
          <a:p>
            <a:pPr marL="640080" lvl="1" indent="-274320" eaLnBrk="1" fontAlgn="auto" hangingPunct="1">
              <a:spcAft>
                <a:spcPts val="0"/>
              </a:spcAft>
              <a:buFont typeface="Wingdings 2"/>
              <a:buChar char=""/>
              <a:defRPr/>
            </a:pPr>
            <a:endParaRPr lang="de-DE" dirty="0">
              <a:solidFill>
                <a:schemeClr val="tx1">
                  <a:lumMod val="50000"/>
                </a:schemeClr>
              </a:solidFill>
            </a:endParaRPr>
          </a:p>
        </p:txBody>
      </p:sp>
      <p:sp>
        <p:nvSpPr>
          <p:cNvPr id="4" name="Datumsplatzhalter 3"/>
          <p:cNvSpPr txBox="1">
            <a:spLocks noGrp="1"/>
          </p:cNvSpPr>
          <p:nvPr/>
        </p:nvSpPr>
        <p:spPr>
          <a:xfrm>
            <a:off x="6124575" y="6492875"/>
            <a:ext cx="2227263" cy="365125"/>
          </a:xfrm>
          <a:prstGeom prst="rect">
            <a:avLst/>
          </a:prstGeom>
          <a:solidFill>
            <a:schemeClr val="tx2">
              <a:lumMod val="65000"/>
            </a:schemeClr>
          </a:solidFill>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fld id="{B25F4568-6371-42D9-9A42-8A4B44990395}" type="datetime1">
              <a:rPr kumimoji="0" lang="de-DE" sz="1400" b="0" i="0" u="none" strike="noStrike" kern="1200" cap="none" spc="0" normalizeH="0" baseline="0" noProof="0">
                <a:ln>
                  <a:noFill/>
                </a:ln>
                <a:solidFill>
                  <a:srgbClr val="FFFFFF"/>
                </a:solidFill>
                <a:effectLst/>
                <a:uLnTx/>
                <a:uFillTx/>
                <a:latin typeface="HelveticaNeueLT Std" pitchFamily="34" charset="0"/>
                <a:ea typeface="+mn-ea"/>
                <a:cs typeface="Arial" charset="0"/>
              </a:rPr>
              <a:pPr marL="0" marR="0" lvl="0" indent="0" algn="l" defTabSz="914400" rtl="0" eaLnBrk="1" fontAlgn="auto" latinLnBrk="0" hangingPunct="1">
                <a:lnSpc>
                  <a:spcPct val="100000"/>
                </a:lnSpc>
                <a:spcBef>
                  <a:spcPts val="0"/>
                </a:spcBef>
                <a:spcAft>
                  <a:spcPts val="0"/>
                </a:spcAft>
                <a:buClrTx/>
                <a:buSzTx/>
                <a:buFontTx/>
                <a:buNone/>
                <a:tabLst/>
                <a:defRPr/>
              </a:pPr>
              <a:t>12.04.2018</a:t>
            </a:fld>
            <a:endParaRPr kumimoji="0" lang="en-US" sz="1400" b="0" i="0" u="none" strike="noStrike" kern="1200" cap="none" spc="0" normalizeH="0" baseline="0" noProof="0" dirty="0">
              <a:ln>
                <a:noFill/>
              </a:ln>
              <a:solidFill>
                <a:srgbClr val="FFFFFF"/>
              </a:solidFill>
              <a:effectLst/>
              <a:uLnTx/>
              <a:uFillTx/>
              <a:latin typeface="HelveticaNeueLT Std" pitchFamily="34" charset="0"/>
              <a:ea typeface="+mn-ea"/>
              <a:cs typeface="Arial" charset="0"/>
            </a:endParaRPr>
          </a:p>
        </p:txBody>
      </p:sp>
      <p:sp>
        <p:nvSpPr>
          <p:cNvPr id="2" name="Datumsplatzhalter 1"/>
          <p:cNvSpPr>
            <a:spLocks noGrp="1"/>
          </p:cNvSpPr>
          <p:nvPr>
            <p:ph type="dt" sz="half" idx="10"/>
          </p:nvPr>
        </p:nvSpPr>
        <p:spPr/>
        <p:txBody>
          <a:bodyPr/>
          <a:lstStyle/>
          <a:p>
            <a:pPr>
              <a:defRPr/>
            </a:pPr>
            <a:fld id="{2AE2FC47-F44E-4D11-973F-1FDC1505CA9F}" type="datetime1">
              <a:rPr lang="de-DE" smtClean="0"/>
              <a:t>12.04.2018</a:t>
            </a:fld>
            <a:endParaRPr lang="en-US" dirty="0"/>
          </a:p>
        </p:txBody>
      </p:sp>
      <p:sp>
        <p:nvSpPr>
          <p:cNvPr id="5" name="Foliennummernplatzhalter 4"/>
          <p:cNvSpPr>
            <a:spLocks noGrp="1"/>
          </p:cNvSpPr>
          <p:nvPr>
            <p:ph type="sldNum" sz="quarter" idx="12"/>
          </p:nvPr>
        </p:nvSpPr>
        <p:spPr/>
        <p:txBody>
          <a:bodyPr>
            <a:normAutofit fontScale="62500" lnSpcReduction="20000"/>
          </a:bodyPr>
          <a:lstStyle/>
          <a:p>
            <a:pPr>
              <a:defRPr/>
            </a:pPr>
            <a:fld id="{774E0AE7-F544-4A23-B9E6-35F5ED40AAFD}" type="slidenum">
              <a:rPr lang="en-US" smtClean="0"/>
              <a:pPr>
                <a:defRPr/>
              </a:pPr>
              <a:t>9</a:t>
            </a:fld>
            <a:endParaRPr lang="en-US" dirty="0"/>
          </a:p>
        </p:txBody>
      </p:sp>
    </p:spTree>
    <p:extLst>
      <p:ext uri="{BB962C8B-B14F-4D97-AF65-F5344CB8AC3E}">
        <p14:creationId xmlns:p14="http://schemas.microsoft.com/office/powerpoint/2010/main" val="31682120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olienlayout im Kammerdesign_Stand 2013">
  <a:themeElements>
    <a:clrScheme name="Benutzerdefiniert 26">
      <a:dk1>
        <a:srgbClr val="7F7F7F"/>
      </a:dk1>
      <a:lt1>
        <a:sysClr val="window" lastClr="FFFFFF"/>
      </a:lt1>
      <a:dk2>
        <a:srgbClr val="FFFFFF"/>
      </a:dk2>
      <a:lt2>
        <a:srgbClr val="7F7F7F"/>
      </a:lt2>
      <a:accent1>
        <a:srgbClr val="C00000"/>
      </a:accent1>
      <a:accent2>
        <a:srgbClr val="6C6C6C"/>
      </a:accent2>
      <a:accent3>
        <a:srgbClr val="B2B2B2"/>
      </a:accent3>
      <a:accent4>
        <a:srgbClr val="FF7F7F"/>
      </a:accent4>
      <a:accent5>
        <a:srgbClr val="7BA79D"/>
      </a:accent5>
      <a:accent6>
        <a:srgbClr val="968C8C"/>
      </a:accent6>
      <a:hlink>
        <a:srgbClr val="7BA79D"/>
      </a:hlink>
      <a:folHlink>
        <a:srgbClr val="C00000"/>
      </a:folHlink>
    </a:clrScheme>
    <a:fontScheme name="Zusammengesetzt">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Override1.xml><?xml version="1.0" encoding="utf-8"?>
<a:themeOverride xmlns:a="http://schemas.openxmlformats.org/drawingml/2006/main">
  <a:clrScheme name="Benutzerdefiniert 26">
    <a:dk1>
      <a:srgbClr val="7F7F7F"/>
    </a:dk1>
    <a:lt1>
      <a:sysClr val="window" lastClr="FFFFFF"/>
    </a:lt1>
    <a:dk2>
      <a:srgbClr val="FFFFFF"/>
    </a:dk2>
    <a:lt2>
      <a:srgbClr val="7F7F7F"/>
    </a:lt2>
    <a:accent1>
      <a:srgbClr val="C00000"/>
    </a:accent1>
    <a:accent2>
      <a:srgbClr val="6C6C6C"/>
    </a:accent2>
    <a:accent3>
      <a:srgbClr val="B2B2B2"/>
    </a:accent3>
    <a:accent4>
      <a:srgbClr val="FF7F7F"/>
    </a:accent4>
    <a:accent5>
      <a:srgbClr val="7BA79D"/>
    </a:accent5>
    <a:accent6>
      <a:srgbClr val="968C8C"/>
    </a:accent6>
    <a:hlink>
      <a:srgbClr val="7BA79D"/>
    </a:hlink>
    <a:folHlink>
      <a:srgbClr val="C00000"/>
    </a:folHlink>
  </a:clrScheme>
</a:themeOverride>
</file>

<file path=ppt/theme/themeOverride2.xml><?xml version="1.0" encoding="utf-8"?>
<a:themeOverride xmlns:a="http://schemas.openxmlformats.org/drawingml/2006/main">
  <a:clrScheme name="Benutzerdefiniert 26">
    <a:dk1>
      <a:srgbClr val="7F7F7F"/>
    </a:dk1>
    <a:lt1>
      <a:sysClr val="window" lastClr="FFFFFF"/>
    </a:lt1>
    <a:dk2>
      <a:srgbClr val="FFFFFF"/>
    </a:dk2>
    <a:lt2>
      <a:srgbClr val="7F7F7F"/>
    </a:lt2>
    <a:accent1>
      <a:srgbClr val="C00000"/>
    </a:accent1>
    <a:accent2>
      <a:srgbClr val="6C6C6C"/>
    </a:accent2>
    <a:accent3>
      <a:srgbClr val="B2B2B2"/>
    </a:accent3>
    <a:accent4>
      <a:srgbClr val="FF7F7F"/>
    </a:accent4>
    <a:accent5>
      <a:srgbClr val="7BA79D"/>
    </a:accent5>
    <a:accent6>
      <a:srgbClr val="968C8C"/>
    </a:accent6>
    <a:hlink>
      <a:srgbClr val="7BA79D"/>
    </a:hlink>
    <a:folHlink>
      <a:srgbClr val="C00000"/>
    </a:folHlink>
  </a:clrScheme>
</a:themeOverride>
</file>

<file path=ppt/theme/themeOverride3.xml><?xml version="1.0" encoding="utf-8"?>
<a:themeOverride xmlns:a="http://schemas.openxmlformats.org/drawingml/2006/main">
  <a:clrScheme name="Benutzerdefiniert 26">
    <a:dk1>
      <a:srgbClr val="7F7F7F"/>
    </a:dk1>
    <a:lt1>
      <a:sysClr val="window" lastClr="FFFFFF"/>
    </a:lt1>
    <a:dk2>
      <a:srgbClr val="FFFFFF"/>
    </a:dk2>
    <a:lt2>
      <a:srgbClr val="7F7F7F"/>
    </a:lt2>
    <a:accent1>
      <a:srgbClr val="C00000"/>
    </a:accent1>
    <a:accent2>
      <a:srgbClr val="6C6C6C"/>
    </a:accent2>
    <a:accent3>
      <a:srgbClr val="B2B2B2"/>
    </a:accent3>
    <a:accent4>
      <a:srgbClr val="FF7F7F"/>
    </a:accent4>
    <a:accent5>
      <a:srgbClr val="7BA79D"/>
    </a:accent5>
    <a:accent6>
      <a:srgbClr val="968C8C"/>
    </a:accent6>
    <a:hlink>
      <a:srgbClr val="7BA79D"/>
    </a:hlink>
    <a:folHlink>
      <a:srgbClr val="C00000"/>
    </a:folHlink>
  </a:clrScheme>
</a:themeOverride>
</file>

<file path=docProps/app.xml><?xml version="1.0" encoding="utf-8"?>
<Properties xmlns="http://schemas.openxmlformats.org/officeDocument/2006/extended-properties" xmlns:vt="http://schemas.openxmlformats.org/officeDocument/2006/docPropsVTypes">
  <Template/>
  <TotalTime>0</TotalTime>
  <Words>934</Words>
  <Application>Microsoft Office PowerPoint</Application>
  <PresentationFormat>Bildschirmpräsentation (4:3)</PresentationFormat>
  <Paragraphs>249</Paragraphs>
  <Slides>19</Slides>
  <Notes>15</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Folienlayout im Kammerdesign_Stand 2013</vt:lpstr>
      <vt:lpstr>Ziele, rolle und Struktur des Wissenschaftlichen Beirats Psychotherapie (WBP) - Methodenpapier -</vt:lpstr>
      <vt:lpstr>Rechtsgrundlage</vt:lpstr>
      <vt:lpstr>Rechtsgrundlage des WBP</vt:lpstr>
      <vt:lpstr>Aufgaben des WBP</vt:lpstr>
      <vt:lpstr>Aufgaben des WBP</vt:lpstr>
      <vt:lpstr>Zusammenarbeit WBP und G-BA</vt:lpstr>
      <vt:lpstr>Zusammensetzung des WBP</vt:lpstr>
      <vt:lpstr>Zusammensetzung des WBP</vt:lpstr>
      <vt:lpstr>Von der BPtK entsandte Mitglieder</vt:lpstr>
      <vt:lpstr>Von der BÄK entsandte Mitglieder</vt:lpstr>
      <vt:lpstr>Methodenpapier </vt:lpstr>
      <vt:lpstr>Kriterien für die wiss. Anerkennung</vt:lpstr>
      <vt:lpstr>Terminologie im Methodenpapier </vt:lpstr>
      <vt:lpstr>Terminologie im Methodenpapier </vt:lpstr>
      <vt:lpstr>Terminologie im Methodenpapier</vt:lpstr>
      <vt:lpstr>Terminologie im Methodenpapier</vt:lpstr>
      <vt:lpstr>Prozess der Begutachtung</vt:lpstr>
      <vt:lpstr>Gutachten des WBP</vt:lpstr>
      <vt:lpstr>Vielen Dank für ihre Aufmerksamkeit!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WISSENSCHAFTLICHE BEIRAT  PSYCHOTHERAPIE (WBP)</dc:title>
  <dc:creator/>
  <cp:lastModifiedBy/>
  <cp:revision>11</cp:revision>
  <dcterms:created xsi:type="dcterms:W3CDTF">2013-09-25T12:19:16Z</dcterms:created>
  <dcterms:modified xsi:type="dcterms:W3CDTF">2018-04-12T12:45:54Z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TC101079699990</vt:lpwstr>
  </property>
</Properties>
</file>