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4"/>
  </p:notesMasterIdLst>
  <p:handoutMasterIdLst>
    <p:handoutMasterId r:id="rId5"/>
  </p:handoutMasterIdLst>
  <p:sldIdLst>
    <p:sldId id="259" r:id="rId2"/>
    <p:sldId id="256" r:id="rId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2" autoAdjust="0"/>
    <p:restoredTop sz="87484" autoAdjust="0"/>
  </p:normalViewPr>
  <p:slideViewPr>
    <p:cSldViewPr>
      <p:cViewPr varScale="1">
        <p:scale>
          <a:sx n="61" d="100"/>
          <a:sy n="61" d="100"/>
        </p:scale>
        <p:origin x="15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4020507" y="0"/>
            <a:ext cx="3077137" cy="512304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1972C1B-262B-4DFB-8813-3AB8ECD74B81}" type="datetimeFigureOut">
              <a:rPr lang="en-US"/>
              <a:pPr>
                <a:defRPr/>
              </a:pPr>
              <a:t>4/12/2018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9720674"/>
            <a:ext cx="3077137" cy="512303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4020507" y="9720674"/>
            <a:ext cx="3077137" cy="512303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67C2430-A3C3-46E1-BB02-6194D578D60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0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4020507" y="0"/>
            <a:ext cx="3077137" cy="512304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D8E487-799F-429C-9A88-9BB0251C29C6}" type="datetimeFigureOut">
              <a:rPr lang="en-US"/>
              <a:pPr>
                <a:defRPr/>
              </a:pPr>
              <a:t>4/12/2018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0" tIns="47380" rIns="94760" bIns="47380" anchor="ctr"/>
          <a:lstStyle/>
          <a:p>
            <a:pPr lvl="0"/>
            <a:endParaRPr lang="en-US" noProof="0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709600" y="4861156"/>
            <a:ext cx="5680103" cy="4605821"/>
          </a:xfrm>
          <a:prstGeom prst="rect">
            <a:avLst/>
          </a:prstGeom>
        </p:spPr>
        <p:txBody>
          <a:bodyPr vert="horz" lIns="94760" tIns="47380" rIns="94760" bIns="47380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noProof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9720674"/>
            <a:ext cx="3077137" cy="512303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4020507" y="9720674"/>
            <a:ext cx="3077137" cy="512303"/>
          </a:xfrm>
          <a:prstGeom prst="rect">
            <a:avLst/>
          </a:prstGeom>
        </p:spPr>
        <p:txBody>
          <a:bodyPr vert="horz" lIns="94760" tIns="47380" rIns="94760" bIns="4738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D4EFC95-55AC-4368-9D5E-57B2A0E19A3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19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4/12/2018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906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6387" name="Rectangle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34D9F-009F-40DA-9A33-0F9962AFCC9D}" type="datetime1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4/12/2018</a:t>
            </a:fld>
            <a:endParaRPr lang="en-US">
              <a:cs typeface="Arial" charset="0"/>
            </a:endParaRPr>
          </a:p>
        </p:txBody>
      </p:sp>
      <p:sp>
        <p:nvSpPr>
          <p:cNvPr id="16388" name="Rectangle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mtClean="0">
              <a:cs typeface="Arial" charset="0"/>
            </a:endParaRPr>
          </a:p>
        </p:txBody>
      </p:sp>
      <p:sp>
        <p:nvSpPr>
          <p:cNvPr id="16389" name="Rectangle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D1DC5C-668B-48DA-8C8C-63C1316001D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  <p:sp>
        <p:nvSpPr>
          <p:cNvPr id="16390" name="Rectangle 7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26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-14288" y="2038350"/>
            <a:ext cx="9156701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880100" y="260350"/>
            <a:ext cx="2954338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6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7" name="Textfeld 13"/>
          <p:cNvSpPr txBox="1"/>
          <p:nvPr userDrawn="1"/>
        </p:nvSpPr>
        <p:spPr>
          <a:xfrm rot="16200000">
            <a:off x="6877844" y="2977356"/>
            <a:ext cx="504825" cy="4024313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137275" y="2063750"/>
            <a:ext cx="12319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208463" y="2084388"/>
            <a:ext cx="1265237" cy="315753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2063750"/>
            <a:ext cx="11144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6590" y="2628592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bg1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>
          <a:xfrm>
            <a:off x="7675563" y="6327775"/>
            <a:ext cx="1466850" cy="530225"/>
          </a:xfrm>
          <a:noFill/>
        </p:spPr>
        <p:txBody>
          <a:bodyPr>
            <a:noAutofit/>
          </a:bodyPr>
          <a:lstStyle>
            <a:lvl1pPr algn="ctr"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A047139D-A1B3-4C90-9FFF-3D7AB05B9398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0" y="2038350"/>
            <a:ext cx="9169400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4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5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0171" y="2780928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-25400" y="2038350"/>
            <a:ext cx="9169400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4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5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195736" y="3545991"/>
            <a:ext cx="5976664" cy="1880538"/>
          </a:xfrm>
        </p:spPr>
        <p:txBody>
          <a:bodyPr anchor="b">
            <a:normAutofit/>
          </a:bodyPr>
          <a:lstStyle>
            <a:lvl1pPr algn="l">
              <a:defRPr sz="2400" b="1" cap="none" baseline="0">
                <a:solidFill>
                  <a:schemeClr val="tx2">
                    <a:lumMod val="75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 err="1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6007-2E3A-489A-8300-DE3B86F4E9D3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A8B75-E118-4A09-B0E7-E6F5634BEAC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0" y="1268413"/>
            <a:ext cx="5334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0A9B2-2F2B-4BC6-94CA-5059B7DDB72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1"/>
          </p:nvPr>
        </p:nvSpPr>
        <p:spPr>
          <a:xfrm>
            <a:off x="6096000" y="6492875"/>
            <a:ext cx="2255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F625-662C-4C16-9AC2-8AEEC196CCF9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51838" y="6469063"/>
            <a:ext cx="792162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24575" y="6492875"/>
            <a:ext cx="22272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05B32-69FB-49FA-80AA-B373F07AF1D0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12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B8B93-274A-4970-99C2-C6C1A62F4182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99AA81-F27B-42C3-B1CE-EB4F8289A2E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5"/>
          </p:nvPr>
        </p:nvSpPr>
        <p:spPr>
          <a:xfrm>
            <a:off x="6096000" y="6488113"/>
            <a:ext cx="225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C138D-30E1-4A1B-9C2E-082919828834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B91E5E-50F4-45A9-A4DF-0BAB6536FCB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1"/>
          </p:nvPr>
        </p:nvSpPr>
        <p:spPr>
          <a:xfrm>
            <a:off x="6089650" y="6524625"/>
            <a:ext cx="2370138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8F6D3-975F-434F-9634-2C124DBB4BB8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2"/>
          </p:nvPr>
        </p:nvSpPr>
        <p:spPr>
          <a:xfrm>
            <a:off x="0" y="6524625"/>
            <a:ext cx="6011863" cy="349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70888" y="6459538"/>
            <a:ext cx="7905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xfrm>
            <a:off x="6111875" y="6492875"/>
            <a:ext cx="2255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90D88-3C9A-495F-8D0C-8BAA220ECABA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xfrm>
            <a:off x="-20638" y="6492875"/>
            <a:ext cx="602932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5" name="Rectangle 7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97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DB1BB-7A71-478D-81BE-0471E91CFAE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dt" sz="half" idx="11"/>
          </p:nvPr>
        </p:nvSpPr>
        <p:spPr>
          <a:xfrm>
            <a:off x="6084888" y="6524625"/>
            <a:ext cx="2374900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3579-0980-4855-9BAC-61C95A293507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ftr" sz="quarter" idx="12"/>
          </p:nvPr>
        </p:nvSpPr>
        <p:spPr>
          <a:xfrm>
            <a:off x="0" y="6524625"/>
            <a:ext cx="6011863" cy="344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5" name="Rectangl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8A600-E2E8-4BC7-A558-FE479CA4DAB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dt" sz="half" idx="11"/>
          </p:nvPr>
        </p:nvSpPr>
        <p:spPr>
          <a:xfrm>
            <a:off x="6084888" y="6492875"/>
            <a:ext cx="2374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4DA38-CEA7-4929-8707-7450DD339B65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84888" y="6492875"/>
            <a:ext cx="2435225" cy="365125"/>
          </a:xfrm>
          <a:prstGeom prst="rect">
            <a:avLst/>
          </a:prstGeom>
          <a:solidFill>
            <a:schemeClr val="tx2">
              <a:lumMod val="65000"/>
            </a:schemeClr>
          </a:solidFill>
        </p:spPr>
        <p:txBody>
          <a:bodyPr vert="horz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19B60-315A-464E-8460-48D0C47A1D81}" type="datetime1">
              <a:rPr lang="de-DE"/>
              <a:pPr>
                <a:defRPr/>
              </a:pPr>
              <a:t>12.04.2018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92875"/>
            <a:ext cx="6030913" cy="365125"/>
          </a:xfrm>
          <a:prstGeom prst="rect">
            <a:avLst/>
          </a:prstGeom>
          <a:solidFill>
            <a:schemeClr val="accent2"/>
          </a:solidFill>
        </p:spPr>
        <p:txBody>
          <a:bodyPr vert="horz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3C90D1-6779-4032-8A3F-0F615210B9B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pic>
        <p:nvPicPr>
          <p:cNvPr id="103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532813" y="6469063"/>
            <a:ext cx="611187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3F3F3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ts val="700"/>
        </a:spcBef>
        <a:spcAft>
          <a:spcPct val="0"/>
        </a:spcAft>
        <a:buClr>
          <a:srgbClr val="C00000"/>
        </a:buClr>
        <a:buSzPct val="120000"/>
        <a:buFont typeface="Wingdings" pitchFamily="2" charset="2"/>
        <a:buChar char="§"/>
        <a:defRPr sz="2800" kern="1200">
          <a:solidFill>
            <a:srgbClr val="3F3F3F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400" kern="1200">
          <a:solidFill>
            <a:srgbClr val="3F3F3F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FFBFBF"/>
        </a:buClr>
        <a:buSzPct val="6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755576" y="2628592"/>
            <a:ext cx="7488832" cy="3320688"/>
          </a:xfrm>
        </p:spPr>
        <p:txBody>
          <a:bodyPr>
            <a:normAutofit fontScale="90000"/>
          </a:bodyPr>
          <a:lstStyle/>
          <a:p>
            <a:r>
              <a:rPr lang="de-DE" sz="3200" dirty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  <a:t>Gutachten des Wissenschaftlichen Beirates Psychotherapie zur Humanistischen Psychotherapie</a:t>
            </a:r>
            <a:r>
              <a:rPr lang="de-DE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de-DE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de-DE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3200" dirty="0">
                <a:latin typeface="HelveticaNeueLT Std Cn" pitchFamily="34" charset="0"/>
              </a:rPr>
              <a:t>12. April 2018</a:t>
            </a:r>
            <a:br>
              <a:rPr lang="de-DE" sz="3200" dirty="0">
                <a:latin typeface="HelveticaNeueLT Std Cn" pitchFamily="34" charset="0"/>
              </a:rPr>
            </a:br>
            <a:r>
              <a:rPr lang="de-DE" sz="3200" dirty="0">
                <a:latin typeface="HelveticaNeueLT Std Cn" pitchFamily="34" charset="0"/>
              </a:rPr>
              <a:t>19:00 – 22:15 Uhr</a:t>
            </a:r>
          </a:p>
        </p:txBody>
      </p:sp>
    </p:spTree>
    <p:extLst>
      <p:ext uri="{BB962C8B-B14F-4D97-AF65-F5344CB8AC3E}">
        <p14:creationId xmlns:p14="http://schemas.microsoft.com/office/powerpoint/2010/main" val="347797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467544" y="2249488"/>
            <a:ext cx="8208912" cy="4608512"/>
          </a:xfrm>
        </p:spPr>
        <p:txBody>
          <a:bodyPr>
            <a:normAutofit/>
          </a:bodyPr>
          <a:lstStyle/>
          <a:p>
            <a: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  <a:t>Begrüßung und Einleitung</a:t>
            </a:r>
            <a:b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</a:br>
            <a: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  <a:t/>
            </a:r>
            <a:b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</a:br>
            <a:r>
              <a:rPr lang="de-DE" sz="2800" dirty="0" smtClean="0">
                <a:latin typeface="HelveticaNeueLT Std Cn" pitchFamily="34" charset="0"/>
              </a:rPr>
              <a:t>Michael Krenz</a:t>
            </a:r>
            <a: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  <a:t/>
            </a:r>
            <a:b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</a:br>
            <a: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  <a:t> </a:t>
            </a:r>
            <a:br>
              <a:rPr lang="de-DE" sz="2800" dirty="0" smtClean="0">
                <a:solidFill>
                  <a:schemeClr val="accent4">
                    <a:lumMod val="50000"/>
                  </a:schemeClr>
                </a:solidFill>
                <a:latin typeface="HelveticaNeueLT Std Cn" pitchFamily="34" charset="0"/>
              </a:rPr>
            </a:br>
            <a:r>
              <a:rPr lang="de-DE" sz="2800" dirty="0">
                <a:latin typeface="HelveticaNeueLT Std" pitchFamily="34" charset="0"/>
              </a:rPr>
              <a:t/>
            </a:r>
            <a:br>
              <a:rPr lang="de-DE" sz="2800" dirty="0">
                <a:latin typeface="HelveticaNeueLT Std" pitchFamily="34" charset="0"/>
              </a:rPr>
            </a:br>
            <a:r>
              <a:rPr lang="de-DE" sz="2800" dirty="0" smtClean="0">
                <a:latin typeface="HelveticaNeueLT Std" pitchFamily="34" charset="0"/>
              </a:rPr>
              <a:t/>
            </a:r>
            <a:br>
              <a:rPr lang="de-DE" sz="2800" dirty="0" smtClean="0">
                <a:latin typeface="HelveticaNeueLT Std" pitchFamily="34" charset="0"/>
              </a:rPr>
            </a:br>
            <a:r>
              <a:rPr lang="de-DE" sz="2800" dirty="0" smtClean="0">
                <a:latin typeface="HelveticaNeueLT Std" pitchFamily="34" charset="0"/>
              </a:rPr>
              <a:t/>
            </a:r>
            <a:br>
              <a:rPr lang="de-DE" sz="2800" dirty="0" smtClean="0">
                <a:latin typeface="HelveticaNeueLT Std" pitchFamily="34" charset="0"/>
              </a:rPr>
            </a:br>
            <a:r>
              <a:rPr lang="de-DE" sz="1600" b="0" cap="none" dirty="0" smtClean="0">
                <a:latin typeface="HelveticaNeueLT Std" pitchFamily="34" charset="0"/>
              </a:rPr>
              <a:t>12.04.2018</a:t>
            </a:r>
            <a:r>
              <a:rPr lang="de-DE" sz="1600" dirty="0" smtClean="0">
                <a:latin typeface="HelveticaNeueLT Std" pitchFamily="34" charset="0"/>
              </a:rPr>
              <a:t/>
            </a:r>
            <a:br>
              <a:rPr lang="de-DE" sz="1600" dirty="0" smtClean="0">
                <a:latin typeface="HelveticaNeueLT Std" pitchFamily="34" charset="0"/>
              </a:rPr>
            </a:br>
            <a:endParaRPr lang="de-DE" sz="1600" dirty="0">
              <a:latin typeface="HelveticaNeueLT Std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33265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lienlayout im Kammerdesign Stand Oktober 2013">
  <a:themeElements>
    <a:clrScheme name="Benutzerdefiniert 26">
      <a:dk1>
        <a:srgbClr val="7F7F7F"/>
      </a:dk1>
      <a:lt1>
        <a:sysClr val="window" lastClr="FFFFFF"/>
      </a:lt1>
      <a:dk2>
        <a:srgbClr val="FFFFFF"/>
      </a:dk2>
      <a:lt2>
        <a:srgbClr val="7F7F7F"/>
      </a:lt2>
      <a:accent1>
        <a:srgbClr val="C00000"/>
      </a:accent1>
      <a:accent2>
        <a:srgbClr val="6C6C6C"/>
      </a:accent2>
      <a:accent3>
        <a:srgbClr val="B2B2B2"/>
      </a:accent3>
      <a:accent4>
        <a:srgbClr val="FF7F7F"/>
      </a:accent4>
      <a:accent5>
        <a:srgbClr val="7BA79D"/>
      </a:accent5>
      <a:accent6>
        <a:srgbClr val="968C8C"/>
      </a:accent6>
      <a:hlink>
        <a:srgbClr val="7BA79D"/>
      </a:hlink>
      <a:folHlink>
        <a:srgbClr val="C00000"/>
      </a:folHlink>
    </a:clrScheme>
    <a:fontScheme name="Zusammengesetz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ppt/theme/themeOverride2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ppt/theme/themeOverride3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Folienlayout im Kammerdesign Stand Oktober 2013</Template>
  <TotalTime>0</TotalTime>
  <Words>15</Words>
  <Application>Microsoft Office PowerPoint</Application>
  <PresentationFormat>Bildschirmpräsentation (4:3)</PresentationFormat>
  <Paragraphs>6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HelveticaNeueLT Std</vt:lpstr>
      <vt:lpstr>HelveticaNeueLT Std Cn</vt:lpstr>
      <vt:lpstr>Wingdings</vt:lpstr>
      <vt:lpstr>Wingdings 2</vt:lpstr>
      <vt:lpstr>Folienlayout im Kammerdesign Stand Oktober 2013</vt:lpstr>
      <vt:lpstr>Gutachten des Wissenschaftlichen Beirates Psychotherapie zur Humanistischen Psychotherapie  12. April 2018 19:00 – 22:15 Uhr</vt:lpstr>
      <vt:lpstr>Begrüßung und Einleitung  Michael Krenz      12.04.2018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 DES ANGEBOTS AMBULANTER PSYCHOTHERAPIE VORSCHLÄGE DER GESETZLICHEN KRANKENKASSEN</dc:title>
  <dc:creator/>
  <cp:lastModifiedBy/>
  <cp:revision>5</cp:revision>
  <dcterms:created xsi:type="dcterms:W3CDTF">2013-10-31T08:37:04Z</dcterms:created>
  <dcterms:modified xsi:type="dcterms:W3CDTF">2018-04-12T16:23:06Z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TC101079699990</vt:lpwstr>
  </property>
</Properties>
</file>